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9"/>
  </p:notesMasterIdLst>
  <p:sldIdLst>
    <p:sldId id="256" r:id="rId3"/>
    <p:sldId id="257" r:id="rId4"/>
    <p:sldId id="259" r:id="rId5"/>
    <p:sldId id="8627" r:id="rId6"/>
    <p:sldId id="258" r:id="rId7"/>
    <p:sldId id="8621" r:id="rId8"/>
    <p:sldId id="8622" r:id="rId9"/>
    <p:sldId id="8620" r:id="rId10"/>
    <p:sldId id="260" r:id="rId11"/>
    <p:sldId id="8634" r:id="rId12"/>
    <p:sldId id="261" r:id="rId13"/>
    <p:sldId id="262" r:id="rId14"/>
    <p:sldId id="263" r:id="rId15"/>
    <p:sldId id="8625" r:id="rId16"/>
    <p:sldId id="8626" r:id="rId17"/>
    <p:sldId id="264" r:id="rId18"/>
    <p:sldId id="265" r:id="rId19"/>
    <p:sldId id="266" r:id="rId20"/>
    <p:sldId id="267" r:id="rId21"/>
    <p:sldId id="268" r:id="rId22"/>
    <p:sldId id="269" r:id="rId23"/>
    <p:sldId id="270" r:id="rId24"/>
    <p:sldId id="271" r:id="rId25"/>
    <p:sldId id="272" r:id="rId26"/>
    <p:sldId id="273" r:id="rId27"/>
    <p:sldId id="861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CCFFFF"/>
    <a:srgbClr val="343434"/>
    <a:srgbClr val="0385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241"/>
    <p:restoredTop sz="79276" autoAdjust="0"/>
  </p:normalViewPr>
  <p:slideViewPr>
    <p:cSldViewPr snapToGrid="0">
      <p:cViewPr varScale="1">
        <p:scale>
          <a:sx n="128" d="100"/>
          <a:sy n="128" d="100"/>
        </p:scale>
        <p:origin x="168" y="126"/>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microsoft.com/office/2016/11/relationships/changesInfo" Target="changesInfos/changesInfo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刘 越千" userId="62ca1cae374228d5" providerId="LiveId" clId="{AEBD4307-318A-F24E-AAE0-9A5D9C12D561}"/>
    <pc:docChg chg="undo custSel addSld delSld modSld sldOrd">
      <pc:chgData name="刘 越千" userId="62ca1cae374228d5" providerId="LiveId" clId="{AEBD4307-318A-F24E-AAE0-9A5D9C12D561}" dt="2021-10-24T06:05:49.857" v="14719" actId="729"/>
      <pc:docMkLst>
        <pc:docMk/>
      </pc:docMkLst>
      <pc:sldChg chg="addSp modSp mod modShow">
        <pc:chgData name="刘 越千" userId="62ca1cae374228d5" providerId="LiveId" clId="{AEBD4307-318A-F24E-AAE0-9A5D9C12D561}" dt="2021-10-24T06:05:43.503" v="14718" actId="1076"/>
        <pc:sldMkLst>
          <pc:docMk/>
          <pc:sldMk cId="223293118" sldId="256"/>
        </pc:sldMkLst>
        <pc:spChg chg="mod">
          <ac:chgData name="刘 越千" userId="62ca1cae374228d5" providerId="LiveId" clId="{AEBD4307-318A-F24E-AAE0-9A5D9C12D561}" dt="2021-10-24T06:05:39.116" v="14716" actId="14100"/>
          <ac:spMkLst>
            <pc:docMk/>
            <pc:sldMk cId="223293118" sldId="256"/>
            <ac:spMk id="3" creationId="{B5BA1FBC-C82B-4461-9781-C4FCAEBFEED0}"/>
          </ac:spMkLst>
        </pc:spChg>
        <pc:spChg chg="add mod">
          <ac:chgData name="刘 越千" userId="62ca1cae374228d5" providerId="LiveId" clId="{AEBD4307-318A-F24E-AAE0-9A5D9C12D561}" dt="2021-10-24T06:05:43.503" v="14718" actId="1076"/>
          <ac:spMkLst>
            <pc:docMk/>
            <pc:sldMk cId="223293118" sldId="256"/>
            <ac:spMk id="8" creationId="{9F215DC8-7068-C245-8BC7-52A78201A2FC}"/>
          </ac:spMkLst>
        </pc:spChg>
      </pc:sldChg>
      <pc:sldChg chg="modSp mod modNotesTx">
        <pc:chgData name="刘 越千" userId="62ca1cae374228d5" providerId="LiveId" clId="{AEBD4307-318A-F24E-AAE0-9A5D9C12D561}" dt="2021-10-15T08:22:02.770" v="8231" actId="20577"/>
        <pc:sldMkLst>
          <pc:docMk/>
          <pc:sldMk cId="2375258015" sldId="257"/>
        </pc:sldMkLst>
        <pc:spChg chg="mod">
          <ac:chgData name="刘 越千" userId="62ca1cae374228d5" providerId="LiveId" clId="{AEBD4307-318A-F24E-AAE0-9A5D9C12D561}" dt="2021-10-15T08:10:57.438" v="6670" actId="20577"/>
          <ac:spMkLst>
            <pc:docMk/>
            <pc:sldMk cId="2375258015" sldId="257"/>
            <ac:spMk id="2" creationId="{0E17772F-BE0E-4407-91C0-65FB56BA2B4E}"/>
          </ac:spMkLst>
        </pc:spChg>
        <pc:spChg chg="mod">
          <ac:chgData name="刘 越千" userId="62ca1cae374228d5" providerId="LiveId" clId="{AEBD4307-318A-F24E-AAE0-9A5D9C12D561}" dt="2021-10-15T06:27:04.769" v="5365" actId="20577"/>
          <ac:spMkLst>
            <pc:docMk/>
            <pc:sldMk cId="2375258015" sldId="257"/>
            <ac:spMk id="3" creationId="{D2176DE7-13CE-45C1-9A4D-7A0C9CDFDF2C}"/>
          </ac:spMkLst>
        </pc:spChg>
      </pc:sldChg>
      <pc:sldChg chg="addSp delSp modSp mod modNotesTx">
        <pc:chgData name="刘 越千" userId="62ca1cae374228d5" providerId="LiveId" clId="{AEBD4307-318A-F24E-AAE0-9A5D9C12D561}" dt="2021-10-15T08:37:34.035" v="9800" actId="20577"/>
        <pc:sldMkLst>
          <pc:docMk/>
          <pc:sldMk cId="1741860802" sldId="258"/>
        </pc:sldMkLst>
        <pc:spChg chg="mod">
          <ac:chgData name="刘 越千" userId="62ca1cae374228d5" providerId="LiveId" clId="{AEBD4307-318A-F24E-AAE0-9A5D9C12D561}" dt="2021-10-15T06:32:21.600" v="5466" actId="20577"/>
          <ac:spMkLst>
            <pc:docMk/>
            <pc:sldMk cId="1741860802" sldId="258"/>
            <ac:spMk id="2" creationId="{0E17772F-BE0E-4407-91C0-65FB56BA2B4E}"/>
          </ac:spMkLst>
        </pc:spChg>
        <pc:picChg chg="add del mod">
          <ac:chgData name="刘 越千" userId="62ca1cae374228d5" providerId="LiveId" clId="{AEBD4307-318A-F24E-AAE0-9A5D9C12D561}" dt="2021-10-15T08:29:06.430" v="9121" actId="478"/>
          <ac:picMkLst>
            <pc:docMk/>
            <pc:sldMk cId="1741860802" sldId="258"/>
            <ac:picMk id="5" creationId="{D471112F-1396-A847-B1A8-9C04C9FEFE13}"/>
          </ac:picMkLst>
        </pc:picChg>
      </pc:sldChg>
      <pc:sldChg chg="addSp delSp modSp mod ord modNotesTx">
        <pc:chgData name="刘 越千" userId="62ca1cae374228d5" providerId="LiveId" clId="{AEBD4307-318A-F24E-AAE0-9A5D9C12D561}" dt="2021-10-15T08:23:09.812" v="8282" actId="20577"/>
        <pc:sldMkLst>
          <pc:docMk/>
          <pc:sldMk cId="583613091" sldId="259"/>
        </pc:sldMkLst>
        <pc:spChg chg="mod">
          <ac:chgData name="刘 越千" userId="62ca1cae374228d5" providerId="LiveId" clId="{AEBD4307-318A-F24E-AAE0-9A5D9C12D561}" dt="2021-10-13T01:32:27.811" v="456" actId="1076"/>
          <ac:spMkLst>
            <pc:docMk/>
            <pc:sldMk cId="583613091" sldId="259"/>
            <ac:spMk id="15" creationId="{57445CF3-BDF0-41E0-9C94-97479ED0ADB9}"/>
          </ac:spMkLst>
        </pc:spChg>
        <pc:spChg chg="mod">
          <ac:chgData name="刘 越千" userId="62ca1cae374228d5" providerId="LiveId" clId="{AEBD4307-318A-F24E-AAE0-9A5D9C12D561}" dt="2021-10-15T06:29:37.383" v="5402" actId="20577"/>
          <ac:spMkLst>
            <pc:docMk/>
            <pc:sldMk cId="583613091" sldId="259"/>
            <ac:spMk id="34" creationId="{7E494596-C80C-4B0E-AC36-786E51FB61D8}"/>
          </ac:spMkLst>
        </pc:spChg>
        <pc:spChg chg="mod">
          <ac:chgData name="刘 越千" userId="62ca1cae374228d5" providerId="LiveId" clId="{AEBD4307-318A-F24E-AAE0-9A5D9C12D561}" dt="2021-10-15T06:29:49.784" v="5410" actId="20577"/>
          <ac:spMkLst>
            <pc:docMk/>
            <pc:sldMk cId="583613091" sldId="259"/>
            <ac:spMk id="37" creationId="{C3437B43-DCE2-432E-A1CE-D81374B1D4E1}"/>
          </ac:spMkLst>
        </pc:spChg>
        <pc:picChg chg="add del mod">
          <ac:chgData name="刘 越千" userId="62ca1cae374228d5" providerId="LiveId" clId="{AEBD4307-318A-F24E-AAE0-9A5D9C12D561}" dt="2021-10-13T01:30:34.671" v="127" actId="1076"/>
          <ac:picMkLst>
            <pc:docMk/>
            <pc:sldMk cId="583613091" sldId="259"/>
            <ac:picMk id="7" creationId="{627B6D68-78D0-47FB-8074-6D97E463F392}"/>
          </ac:picMkLst>
        </pc:picChg>
      </pc:sldChg>
      <pc:sldChg chg="addSp modSp mod modNotesTx">
        <pc:chgData name="刘 越千" userId="62ca1cae374228d5" providerId="LiveId" clId="{AEBD4307-318A-F24E-AAE0-9A5D9C12D561}" dt="2021-10-18T06:06:59.198" v="14704" actId="20577"/>
        <pc:sldMkLst>
          <pc:docMk/>
          <pc:sldMk cId="3398060189" sldId="260"/>
        </pc:sldMkLst>
        <pc:spChg chg="mod">
          <ac:chgData name="刘 越千" userId="62ca1cae374228d5" providerId="LiveId" clId="{AEBD4307-318A-F24E-AAE0-9A5D9C12D561}" dt="2021-10-18T06:06:59.198" v="14704" actId="20577"/>
          <ac:spMkLst>
            <pc:docMk/>
            <pc:sldMk cId="3398060189" sldId="260"/>
            <ac:spMk id="3" creationId="{D2176DE7-13CE-45C1-9A4D-7A0C9CDFDF2C}"/>
          </ac:spMkLst>
        </pc:spChg>
        <pc:spChg chg="add mod">
          <ac:chgData name="刘 越千" userId="62ca1cae374228d5" providerId="LiveId" clId="{AEBD4307-318A-F24E-AAE0-9A5D9C12D561}" dt="2021-10-15T06:36:24.950" v="5601" actId="20577"/>
          <ac:spMkLst>
            <pc:docMk/>
            <pc:sldMk cId="3398060189" sldId="260"/>
            <ac:spMk id="4" creationId="{F4A2BDCB-F497-AA4A-A2D3-7855435364B2}"/>
          </ac:spMkLst>
        </pc:spChg>
      </pc:sldChg>
      <pc:sldChg chg="modSp mod modNotesTx">
        <pc:chgData name="刘 越千" userId="62ca1cae374228d5" providerId="LiveId" clId="{AEBD4307-318A-F24E-AAE0-9A5D9C12D561}" dt="2021-10-15T08:55:33.145" v="12197" actId="20577"/>
        <pc:sldMkLst>
          <pc:docMk/>
          <pc:sldMk cId="387966278" sldId="261"/>
        </pc:sldMkLst>
        <pc:spChg chg="mod">
          <ac:chgData name="刘 越千" userId="62ca1cae374228d5" providerId="LiveId" clId="{AEBD4307-318A-F24E-AAE0-9A5D9C12D561}" dt="2021-10-13T01:37:55.884" v="815" actId="20577"/>
          <ac:spMkLst>
            <pc:docMk/>
            <pc:sldMk cId="387966278" sldId="261"/>
            <ac:spMk id="2" creationId="{0E17772F-BE0E-4407-91C0-65FB56BA2B4E}"/>
          </ac:spMkLst>
        </pc:spChg>
        <pc:spChg chg="mod">
          <ac:chgData name="刘 越千" userId="62ca1cae374228d5" providerId="LiveId" clId="{AEBD4307-318A-F24E-AAE0-9A5D9C12D561}" dt="2021-10-13T01:45:10.219" v="1130" actId="20577"/>
          <ac:spMkLst>
            <pc:docMk/>
            <pc:sldMk cId="387966278" sldId="261"/>
            <ac:spMk id="3" creationId="{D2176DE7-13CE-45C1-9A4D-7A0C9CDFDF2C}"/>
          </ac:spMkLst>
        </pc:spChg>
      </pc:sldChg>
      <pc:sldChg chg="modNotesTx">
        <pc:chgData name="刘 越千" userId="62ca1cae374228d5" providerId="LiveId" clId="{AEBD4307-318A-F24E-AAE0-9A5D9C12D561}" dt="2021-10-15T08:58:58.110" v="12392" actId="20577"/>
        <pc:sldMkLst>
          <pc:docMk/>
          <pc:sldMk cId="2094213187" sldId="263"/>
        </pc:sldMkLst>
      </pc:sldChg>
      <pc:sldChg chg="modNotesTx">
        <pc:chgData name="刘 越千" userId="62ca1cae374228d5" providerId="LiveId" clId="{AEBD4307-318A-F24E-AAE0-9A5D9C12D561}" dt="2021-10-15T09:08:18.708" v="13837" actId="20577"/>
        <pc:sldMkLst>
          <pc:docMk/>
          <pc:sldMk cId="1486946883" sldId="264"/>
        </pc:sldMkLst>
      </pc:sldChg>
      <pc:sldChg chg="modNotesTx">
        <pc:chgData name="刘 越千" userId="62ca1cae374228d5" providerId="LiveId" clId="{AEBD4307-318A-F24E-AAE0-9A5D9C12D561}" dt="2021-10-15T09:08:58.413" v="13913" actId="5793"/>
        <pc:sldMkLst>
          <pc:docMk/>
          <pc:sldMk cId="2115360529" sldId="265"/>
        </pc:sldMkLst>
      </pc:sldChg>
      <pc:sldChg chg="modNotesTx">
        <pc:chgData name="刘 越千" userId="62ca1cae374228d5" providerId="LiveId" clId="{AEBD4307-318A-F24E-AAE0-9A5D9C12D561}" dt="2021-10-15T09:11:08.349" v="14175" actId="5793"/>
        <pc:sldMkLst>
          <pc:docMk/>
          <pc:sldMk cId="47016842" sldId="266"/>
        </pc:sldMkLst>
      </pc:sldChg>
      <pc:sldChg chg="delSp mod modNotesTx">
        <pc:chgData name="刘 越千" userId="62ca1cae374228d5" providerId="LiveId" clId="{AEBD4307-318A-F24E-AAE0-9A5D9C12D561}" dt="2021-10-15T09:13:29.797" v="14352" actId="5793"/>
        <pc:sldMkLst>
          <pc:docMk/>
          <pc:sldMk cId="4269526894" sldId="267"/>
        </pc:sldMkLst>
        <pc:graphicFrameChg chg="del">
          <ac:chgData name="刘 越千" userId="62ca1cae374228d5" providerId="LiveId" clId="{AEBD4307-318A-F24E-AAE0-9A5D9C12D561}" dt="2021-10-13T01:51:28.824" v="1488" actId="478"/>
          <ac:graphicFrameMkLst>
            <pc:docMk/>
            <pc:sldMk cId="4269526894" sldId="267"/>
            <ac:graphicFrameMk id="4" creationId="{9DB5C05F-F6EB-4A66-A871-1CE2D0307E91}"/>
          </ac:graphicFrameMkLst>
        </pc:graphicFrameChg>
        <pc:graphicFrameChg chg="del">
          <ac:chgData name="刘 越千" userId="62ca1cae374228d5" providerId="LiveId" clId="{AEBD4307-318A-F24E-AAE0-9A5D9C12D561}" dt="2021-10-13T01:51:27.759" v="1487" actId="478"/>
          <ac:graphicFrameMkLst>
            <pc:docMk/>
            <pc:sldMk cId="4269526894" sldId="267"/>
            <ac:graphicFrameMk id="7" creationId="{BD1AC6C3-C313-49ED-9B7F-E387D56D1899}"/>
          </ac:graphicFrameMkLst>
        </pc:graphicFrameChg>
      </pc:sldChg>
      <pc:sldChg chg="modNotesTx">
        <pc:chgData name="刘 越千" userId="62ca1cae374228d5" providerId="LiveId" clId="{AEBD4307-318A-F24E-AAE0-9A5D9C12D561}" dt="2021-10-15T09:15:14.524" v="14557" actId="20577"/>
        <pc:sldMkLst>
          <pc:docMk/>
          <pc:sldMk cId="791213510" sldId="268"/>
        </pc:sldMkLst>
      </pc:sldChg>
      <pc:sldChg chg="delSp mod modNotesTx">
        <pc:chgData name="刘 越千" userId="62ca1cae374228d5" providerId="LiveId" clId="{AEBD4307-318A-F24E-AAE0-9A5D9C12D561}" dt="2021-10-15T09:15:53.597" v="14664" actId="20577"/>
        <pc:sldMkLst>
          <pc:docMk/>
          <pc:sldMk cId="435426567" sldId="269"/>
        </pc:sldMkLst>
        <pc:graphicFrameChg chg="del">
          <ac:chgData name="刘 越千" userId="62ca1cae374228d5" providerId="LiveId" clId="{AEBD4307-318A-F24E-AAE0-9A5D9C12D561}" dt="2021-10-13T01:51:24.695" v="1486" actId="478"/>
          <ac:graphicFrameMkLst>
            <pc:docMk/>
            <pc:sldMk cId="435426567" sldId="269"/>
            <ac:graphicFrameMk id="4" creationId="{1ABC0BA0-063E-444A-B5DB-E32CE521E664}"/>
          </ac:graphicFrameMkLst>
        </pc:graphicFrameChg>
      </pc:sldChg>
      <pc:sldChg chg="modNotesTx">
        <pc:chgData name="刘 越千" userId="62ca1cae374228d5" providerId="LiveId" clId="{AEBD4307-318A-F24E-AAE0-9A5D9C12D561}" dt="2021-10-15T09:16:18.311" v="14696" actId="20577"/>
        <pc:sldMkLst>
          <pc:docMk/>
          <pc:sldMk cId="92479852" sldId="270"/>
        </pc:sldMkLst>
      </pc:sldChg>
      <pc:sldChg chg="delSp mod modShow">
        <pc:chgData name="刘 越千" userId="62ca1cae374228d5" providerId="LiveId" clId="{AEBD4307-318A-F24E-AAE0-9A5D9C12D561}" dt="2021-10-24T06:04:39.552" v="14706" actId="729"/>
        <pc:sldMkLst>
          <pc:docMk/>
          <pc:sldMk cId="3980681955" sldId="273"/>
        </pc:sldMkLst>
        <pc:graphicFrameChg chg="del">
          <ac:chgData name="刘 越千" userId="62ca1cae374228d5" providerId="LiveId" clId="{AEBD4307-318A-F24E-AAE0-9A5D9C12D561}" dt="2021-10-13T01:51:19.856" v="1485" actId="478"/>
          <ac:graphicFrameMkLst>
            <pc:docMk/>
            <pc:sldMk cId="3980681955" sldId="273"/>
            <ac:graphicFrameMk id="4" creationId="{BCE17356-6D1D-4205-A185-B4EDA904FC3C}"/>
          </ac:graphicFrameMkLst>
        </pc:graphicFrameChg>
      </pc:sldChg>
      <pc:sldChg chg="modSp mod modNotesTx">
        <pc:chgData name="刘 越千" userId="62ca1cae374228d5" providerId="LiveId" clId="{AEBD4307-318A-F24E-AAE0-9A5D9C12D561}" dt="2021-10-15T08:47:36.462" v="11243" actId="20577"/>
        <pc:sldMkLst>
          <pc:docMk/>
          <pc:sldMk cId="65310793" sldId="8620"/>
        </pc:sldMkLst>
        <pc:spChg chg="mod">
          <ac:chgData name="刘 越千" userId="62ca1cae374228d5" providerId="LiveId" clId="{AEBD4307-318A-F24E-AAE0-9A5D9C12D561}" dt="2021-10-15T06:34:37.964" v="5501" actId="20577"/>
          <ac:spMkLst>
            <pc:docMk/>
            <pc:sldMk cId="65310793" sldId="8620"/>
            <ac:spMk id="3" creationId="{D2176DE7-13CE-45C1-9A4D-7A0C9CDFDF2C}"/>
          </ac:spMkLst>
        </pc:spChg>
      </pc:sldChg>
      <pc:sldChg chg="addSp delSp modSp mod modNotesTx">
        <pc:chgData name="刘 越千" userId="62ca1cae374228d5" providerId="LiveId" clId="{AEBD4307-318A-F24E-AAE0-9A5D9C12D561}" dt="2021-10-15T08:43:36.368" v="10767" actId="20577"/>
        <pc:sldMkLst>
          <pc:docMk/>
          <pc:sldMk cId="4014853769" sldId="8621"/>
        </pc:sldMkLst>
        <pc:spChg chg="add mod">
          <ac:chgData name="刘 越千" userId="62ca1cae374228d5" providerId="LiveId" clId="{AEBD4307-318A-F24E-AAE0-9A5D9C12D561}" dt="2021-10-15T08:29:48.169" v="9128" actId="14100"/>
          <ac:spMkLst>
            <pc:docMk/>
            <pc:sldMk cId="4014853769" sldId="8621"/>
            <ac:spMk id="11" creationId="{0D4D9E63-25AF-9D4C-BADD-CC0B4EF9703C}"/>
          </ac:spMkLst>
        </pc:spChg>
        <pc:spChg chg="add mod">
          <ac:chgData name="刘 越千" userId="62ca1cae374228d5" providerId="LiveId" clId="{AEBD4307-318A-F24E-AAE0-9A5D9C12D561}" dt="2021-10-15T08:29:54.192" v="9131" actId="14100"/>
          <ac:spMkLst>
            <pc:docMk/>
            <pc:sldMk cId="4014853769" sldId="8621"/>
            <ac:spMk id="13" creationId="{46678379-ECE9-6F42-A188-BF83F76DED01}"/>
          </ac:spMkLst>
        </pc:spChg>
        <pc:picChg chg="add del mod">
          <ac:chgData name="刘 越千" userId="62ca1cae374228d5" providerId="LiveId" clId="{AEBD4307-318A-F24E-AAE0-9A5D9C12D561}" dt="2021-10-15T08:29:09.151" v="9122" actId="478"/>
          <ac:picMkLst>
            <pc:docMk/>
            <pc:sldMk cId="4014853769" sldId="8621"/>
            <ac:picMk id="7" creationId="{9073539A-F946-7042-9460-930F71AFA146}"/>
          </ac:picMkLst>
        </pc:picChg>
        <pc:picChg chg="add mod">
          <ac:chgData name="刘 越千" userId="62ca1cae374228d5" providerId="LiveId" clId="{AEBD4307-318A-F24E-AAE0-9A5D9C12D561}" dt="2021-10-15T08:29:25.423" v="9125" actId="1076"/>
          <ac:picMkLst>
            <pc:docMk/>
            <pc:sldMk cId="4014853769" sldId="8621"/>
            <ac:picMk id="9" creationId="{5F2E7529-14E3-D84D-A825-8F842061DB60}"/>
          </ac:picMkLst>
        </pc:picChg>
      </pc:sldChg>
      <pc:sldChg chg="addSp delSp modSp mod modNotesTx">
        <pc:chgData name="刘 越千" userId="62ca1cae374228d5" providerId="LiveId" clId="{AEBD4307-318A-F24E-AAE0-9A5D9C12D561}" dt="2021-10-15T08:44:21.546" v="10895" actId="20577"/>
        <pc:sldMkLst>
          <pc:docMk/>
          <pc:sldMk cId="3409718004" sldId="8622"/>
        </pc:sldMkLst>
        <pc:spChg chg="mod">
          <ac:chgData name="刘 越千" userId="62ca1cae374228d5" providerId="LiveId" clId="{AEBD4307-318A-F24E-AAE0-9A5D9C12D561}" dt="2021-10-15T06:34:06.724" v="5483" actId="1076"/>
          <ac:spMkLst>
            <pc:docMk/>
            <pc:sldMk cId="3409718004" sldId="8622"/>
            <ac:spMk id="6" creationId="{C89B620D-47D0-4BF8-AE74-C3D9F63FD635}"/>
          </ac:spMkLst>
        </pc:spChg>
        <pc:spChg chg="mod">
          <ac:chgData name="刘 越千" userId="62ca1cae374228d5" providerId="LiveId" clId="{AEBD4307-318A-F24E-AAE0-9A5D9C12D561}" dt="2021-10-13T01:53:11.134" v="1500" actId="1076"/>
          <ac:spMkLst>
            <pc:docMk/>
            <pc:sldMk cId="3409718004" sldId="8622"/>
            <ac:spMk id="14" creationId="{111DEB86-B5A0-45F4-AE24-76A754FEFBD1}"/>
          </ac:spMkLst>
        </pc:spChg>
        <pc:picChg chg="add del mod">
          <ac:chgData name="刘 越千" userId="62ca1cae374228d5" providerId="LiveId" clId="{AEBD4307-318A-F24E-AAE0-9A5D9C12D561}" dt="2021-10-15T08:29:13.027" v="9123" actId="478"/>
          <ac:picMkLst>
            <pc:docMk/>
            <pc:sldMk cId="3409718004" sldId="8622"/>
            <ac:picMk id="10" creationId="{A31E71D5-12DB-1A44-92C7-594AE62B832F}"/>
          </ac:picMkLst>
        </pc:picChg>
      </pc:sldChg>
      <pc:sldChg chg="mod modShow">
        <pc:chgData name="刘 越千" userId="62ca1cae374228d5" providerId="LiveId" clId="{AEBD4307-318A-F24E-AAE0-9A5D9C12D561}" dt="2021-10-15T06:12:43.618" v="5282" actId="729"/>
        <pc:sldMkLst>
          <pc:docMk/>
          <pc:sldMk cId="2419779046" sldId="8624"/>
        </pc:sldMkLst>
      </pc:sldChg>
      <pc:sldChg chg="modNotesTx">
        <pc:chgData name="刘 越千" userId="62ca1cae374228d5" providerId="LiveId" clId="{AEBD4307-318A-F24E-AAE0-9A5D9C12D561}" dt="2021-10-15T09:06:04.902" v="13475" actId="20577"/>
        <pc:sldMkLst>
          <pc:docMk/>
          <pc:sldMk cId="272259198" sldId="8625"/>
        </pc:sldMkLst>
      </pc:sldChg>
      <pc:sldChg chg="modNotesTx">
        <pc:chgData name="刘 越千" userId="62ca1cae374228d5" providerId="LiveId" clId="{AEBD4307-318A-F24E-AAE0-9A5D9C12D561}" dt="2021-10-15T09:06:47.690" v="13566" actId="20577"/>
        <pc:sldMkLst>
          <pc:docMk/>
          <pc:sldMk cId="2319716772" sldId="8626"/>
        </pc:sldMkLst>
      </pc:sldChg>
      <pc:sldChg chg="addSp delSp modSp add mod ord modNotesTx">
        <pc:chgData name="刘 越千" userId="62ca1cae374228d5" providerId="LiveId" clId="{AEBD4307-318A-F24E-AAE0-9A5D9C12D561}" dt="2021-10-15T08:28:58.945" v="9120" actId="478"/>
        <pc:sldMkLst>
          <pc:docMk/>
          <pc:sldMk cId="372728179" sldId="8627"/>
        </pc:sldMkLst>
        <pc:spChg chg="add del mod">
          <ac:chgData name="刘 越千" userId="62ca1cae374228d5" providerId="LiveId" clId="{AEBD4307-318A-F24E-AAE0-9A5D9C12D561}" dt="2021-10-15T06:30:26.618" v="5413"/>
          <ac:spMkLst>
            <pc:docMk/>
            <pc:sldMk cId="372728179" sldId="8627"/>
            <ac:spMk id="3" creationId="{7AF623F7-CE6D-7749-89C6-60F42D824F68}"/>
          </ac:spMkLst>
        </pc:spChg>
        <pc:spChg chg="del">
          <ac:chgData name="刘 越千" userId="62ca1cae374228d5" providerId="LiveId" clId="{AEBD4307-318A-F24E-AAE0-9A5D9C12D561}" dt="2021-10-13T01:40:37.842" v="1029" actId="478"/>
          <ac:spMkLst>
            <pc:docMk/>
            <pc:sldMk cId="372728179" sldId="8627"/>
            <ac:spMk id="4" creationId="{A1225762-45A1-46C4-A571-C009B67B1810}"/>
          </ac:spMkLst>
        </pc:spChg>
        <pc:spChg chg="del">
          <ac:chgData name="刘 越千" userId="62ca1cae374228d5" providerId="LiveId" clId="{AEBD4307-318A-F24E-AAE0-9A5D9C12D561}" dt="2021-10-13T01:40:37.842" v="1029" actId="478"/>
          <ac:spMkLst>
            <pc:docMk/>
            <pc:sldMk cId="372728179" sldId="8627"/>
            <ac:spMk id="5" creationId="{2C883D6C-74EF-4574-9082-F25FFA2DD85B}"/>
          </ac:spMkLst>
        </pc:spChg>
        <pc:spChg chg="del">
          <ac:chgData name="刘 越千" userId="62ca1cae374228d5" providerId="LiveId" clId="{AEBD4307-318A-F24E-AAE0-9A5D9C12D561}" dt="2021-10-13T01:40:37.842" v="1029" actId="478"/>
          <ac:spMkLst>
            <pc:docMk/>
            <pc:sldMk cId="372728179" sldId="8627"/>
            <ac:spMk id="6" creationId="{908260EC-E6C9-49CF-B38C-75709476DC70}"/>
          </ac:spMkLst>
        </pc:spChg>
        <pc:spChg chg="del">
          <ac:chgData name="刘 越千" userId="62ca1cae374228d5" providerId="LiveId" clId="{AEBD4307-318A-F24E-AAE0-9A5D9C12D561}" dt="2021-10-13T01:40:37.842" v="1029" actId="478"/>
          <ac:spMkLst>
            <pc:docMk/>
            <pc:sldMk cId="372728179" sldId="8627"/>
            <ac:spMk id="10" creationId="{D77699DC-7F28-4BC3-BCD2-BF8AD8FD6D8B}"/>
          </ac:spMkLst>
        </pc:spChg>
        <pc:spChg chg="del">
          <ac:chgData name="刘 越千" userId="62ca1cae374228d5" providerId="LiveId" clId="{AEBD4307-318A-F24E-AAE0-9A5D9C12D561}" dt="2021-10-13T01:40:37.842" v="1029" actId="478"/>
          <ac:spMkLst>
            <pc:docMk/>
            <pc:sldMk cId="372728179" sldId="8627"/>
            <ac:spMk id="11" creationId="{49D8B41B-02CA-4112-8CC2-3D489C58D6AB}"/>
          </ac:spMkLst>
        </pc:spChg>
        <pc:spChg chg="del">
          <ac:chgData name="刘 越千" userId="62ca1cae374228d5" providerId="LiveId" clId="{AEBD4307-318A-F24E-AAE0-9A5D9C12D561}" dt="2021-10-13T01:40:37.842" v="1029" actId="478"/>
          <ac:spMkLst>
            <pc:docMk/>
            <pc:sldMk cId="372728179" sldId="8627"/>
            <ac:spMk id="12" creationId="{BDA9CB3F-00FF-4F32-B0F9-8798F1012215}"/>
          </ac:spMkLst>
        </pc:spChg>
        <pc:spChg chg="del">
          <ac:chgData name="刘 越千" userId="62ca1cae374228d5" providerId="LiveId" clId="{AEBD4307-318A-F24E-AAE0-9A5D9C12D561}" dt="2021-10-13T01:40:37.842" v="1029" actId="478"/>
          <ac:spMkLst>
            <pc:docMk/>
            <pc:sldMk cId="372728179" sldId="8627"/>
            <ac:spMk id="13" creationId="{DF2BC633-A62D-4203-BA0B-04CC76DB6693}"/>
          </ac:spMkLst>
        </pc:spChg>
        <pc:spChg chg="del">
          <ac:chgData name="刘 越千" userId="62ca1cae374228d5" providerId="LiveId" clId="{AEBD4307-318A-F24E-AAE0-9A5D9C12D561}" dt="2021-10-13T01:40:37.842" v="1029" actId="478"/>
          <ac:spMkLst>
            <pc:docMk/>
            <pc:sldMk cId="372728179" sldId="8627"/>
            <ac:spMk id="14" creationId="{11EF4464-A8BE-43AA-8186-1893AD1901F8}"/>
          </ac:spMkLst>
        </pc:spChg>
        <pc:spChg chg="del">
          <ac:chgData name="刘 越千" userId="62ca1cae374228d5" providerId="LiveId" clId="{AEBD4307-318A-F24E-AAE0-9A5D9C12D561}" dt="2021-10-13T01:40:34.693" v="1027" actId="478"/>
          <ac:spMkLst>
            <pc:docMk/>
            <pc:sldMk cId="372728179" sldId="8627"/>
            <ac:spMk id="15" creationId="{57445CF3-BDF0-41E0-9C94-97479ED0ADB9}"/>
          </ac:spMkLst>
        </pc:spChg>
        <pc:spChg chg="del">
          <ac:chgData name="刘 越千" userId="62ca1cae374228d5" providerId="LiveId" clId="{AEBD4307-318A-F24E-AAE0-9A5D9C12D561}" dt="2021-10-13T01:40:37.842" v="1029" actId="478"/>
          <ac:spMkLst>
            <pc:docMk/>
            <pc:sldMk cId="372728179" sldId="8627"/>
            <ac:spMk id="19" creationId="{9F2C74A1-4227-48FC-B2F7-7E9623D1296A}"/>
          </ac:spMkLst>
        </pc:spChg>
        <pc:spChg chg="del">
          <ac:chgData name="刘 越千" userId="62ca1cae374228d5" providerId="LiveId" clId="{AEBD4307-318A-F24E-AAE0-9A5D9C12D561}" dt="2021-10-13T01:40:37.842" v="1029" actId="478"/>
          <ac:spMkLst>
            <pc:docMk/>
            <pc:sldMk cId="372728179" sldId="8627"/>
            <ac:spMk id="20" creationId="{4EEF92AD-B8BE-4F3B-BCEA-8E48AC411051}"/>
          </ac:spMkLst>
        </pc:spChg>
        <pc:spChg chg="del">
          <ac:chgData name="刘 越千" userId="62ca1cae374228d5" providerId="LiveId" clId="{AEBD4307-318A-F24E-AAE0-9A5D9C12D561}" dt="2021-10-13T01:40:37.842" v="1029" actId="478"/>
          <ac:spMkLst>
            <pc:docMk/>
            <pc:sldMk cId="372728179" sldId="8627"/>
            <ac:spMk id="23" creationId="{70071FFB-895F-4282-B8DE-94CC17E5EEC0}"/>
          </ac:spMkLst>
        </pc:spChg>
        <pc:spChg chg="del">
          <ac:chgData name="刘 越千" userId="62ca1cae374228d5" providerId="LiveId" clId="{AEBD4307-318A-F24E-AAE0-9A5D9C12D561}" dt="2021-10-13T01:40:37.842" v="1029" actId="478"/>
          <ac:spMkLst>
            <pc:docMk/>
            <pc:sldMk cId="372728179" sldId="8627"/>
            <ac:spMk id="24" creationId="{5DECE84B-8758-4093-A308-3B8C796BE356}"/>
          </ac:spMkLst>
        </pc:spChg>
        <pc:spChg chg="del">
          <ac:chgData name="刘 越千" userId="62ca1cae374228d5" providerId="LiveId" clId="{AEBD4307-318A-F24E-AAE0-9A5D9C12D561}" dt="2021-10-13T01:40:37.842" v="1029" actId="478"/>
          <ac:spMkLst>
            <pc:docMk/>
            <pc:sldMk cId="372728179" sldId="8627"/>
            <ac:spMk id="25" creationId="{969B4EBC-0CB1-4C86-ADF4-DF0893297596}"/>
          </ac:spMkLst>
        </pc:spChg>
        <pc:spChg chg="del">
          <ac:chgData name="刘 越千" userId="62ca1cae374228d5" providerId="LiveId" clId="{AEBD4307-318A-F24E-AAE0-9A5D9C12D561}" dt="2021-10-13T01:40:37.842" v="1029" actId="478"/>
          <ac:spMkLst>
            <pc:docMk/>
            <pc:sldMk cId="372728179" sldId="8627"/>
            <ac:spMk id="26" creationId="{B1BA8F51-B4AE-43B6-A631-07FBCF8AFA5E}"/>
          </ac:spMkLst>
        </pc:spChg>
        <pc:spChg chg="del">
          <ac:chgData name="刘 越千" userId="62ca1cae374228d5" providerId="LiveId" clId="{AEBD4307-318A-F24E-AAE0-9A5D9C12D561}" dt="2021-10-13T01:40:39.158" v="1030" actId="478"/>
          <ac:spMkLst>
            <pc:docMk/>
            <pc:sldMk cId="372728179" sldId="8627"/>
            <ac:spMk id="27" creationId="{F78BCCE2-EB3E-496D-B7C1-65B7755B2D7C}"/>
          </ac:spMkLst>
        </pc:spChg>
        <pc:spChg chg="del">
          <ac:chgData name="刘 越千" userId="62ca1cae374228d5" providerId="LiveId" clId="{AEBD4307-318A-F24E-AAE0-9A5D9C12D561}" dt="2021-10-13T01:40:37.842" v="1029" actId="478"/>
          <ac:spMkLst>
            <pc:docMk/>
            <pc:sldMk cId="372728179" sldId="8627"/>
            <ac:spMk id="28" creationId="{18D07A8A-6135-4E6A-9193-B0BC3F73C23E}"/>
          </ac:spMkLst>
        </pc:spChg>
        <pc:spChg chg="del">
          <ac:chgData name="刘 越千" userId="62ca1cae374228d5" providerId="LiveId" clId="{AEBD4307-318A-F24E-AAE0-9A5D9C12D561}" dt="2021-10-13T01:40:37.842" v="1029" actId="478"/>
          <ac:spMkLst>
            <pc:docMk/>
            <pc:sldMk cId="372728179" sldId="8627"/>
            <ac:spMk id="32" creationId="{699D3532-1B4B-4767-A831-B94157B27607}"/>
          </ac:spMkLst>
        </pc:spChg>
        <pc:spChg chg="del">
          <ac:chgData name="刘 越千" userId="62ca1cae374228d5" providerId="LiveId" clId="{AEBD4307-318A-F24E-AAE0-9A5D9C12D561}" dt="2021-10-13T01:40:37.842" v="1029" actId="478"/>
          <ac:spMkLst>
            <pc:docMk/>
            <pc:sldMk cId="372728179" sldId="8627"/>
            <ac:spMk id="33" creationId="{5E4A088F-E29E-4481-A556-6631035F2339}"/>
          </ac:spMkLst>
        </pc:spChg>
        <pc:spChg chg="del">
          <ac:chgData name="刘 越千" userId="62ca1cae374228d5" providerId="LiveId" clId="{AEBD4307-318A-F24E-AAE0-9A5D9C12D561}" dt="2021-10-13T01:40:41.646" v="1031" actId="478"/>
          <ac:spMkLst>
            <pc:docMk/>
            <pc:sldMk cId="372728179" sldId="8627"/>
            <ac:spMk id="34" creationId="{7E494596-C80C-4B0E-AC36-786E51FB61D8}"/>
          </ac:spMkLst>
        </pc:spChg>
        <pc:spChg chg="del">
          <ac:chgData name="刘 越千" userId="62ca1cae374228d5" providerId="LiveId" clId="{AEBD4307-318A-F24E-AAE0-9A5D9C12D561}" dt="2021-10-13T01:40:37.842" v="1029" actId="478"/>
          <ac:spMkLst>
            <pc:docMk/>
            <pc:sldMk cId="372728179" sldId="8627"/>
            <ac:spMk id="37" creationId="{C3437B43-DCE2-432E-A1CE-D81374B1D4E1}"/>
          </ac:spMkLst>
        </pc:spChg>
        <pc:spChg chg="del">
          <ac:chgData name="刘 越千" userId="62ca1cae374228d5" providerId="LiveId" clId="{AEBD4307-318A-F24E-AAE0-9A5D9C12D561}" dt="2021-10-13T01:40:37.842" v="1029" actId="478"/>
          <ac:spMkLst>
            <pc:docMk/>
            <pc:sldMk cId="372728179" sldId="8627"/>
            <ac:spMk id="38" creationId="{047F5D2B-C3DC-4655-969B-122FBD4F3E91}"/>
          </ac:spMkLst>
        </pc:spChg>
        <pc:spChg chg="add del mod">
          <ac:chgData name="刘 越千" userId="62ca1cae374228d5" providerId="LiveId" clId="{AEBD4307-318A-F24E-AAE0-9A5D9C12D561}" dt="2021-10-13T01:44:18.512" v="1056" actId="478"/>
          <ac:spMkLst>
            <pc:docMk/>
            <pc:sldMk cId="372728179" sldId="8627"/>
            <ac:spMk id="39" creationId="{5B4396B8-88DC-8743-9BF6-16CDF9C9D20A}"/>
          </ac:spMkLst>
        </pc:spChg>
        <pc:spChg chg="add mod">
          <ac:chgData name="刘 越千" userId="62ca1cae374228d5" providerId="LiveId" clId="{AEBD4307-318A-F24E-AAE0-9A5D9C12D561}" dt="2021-10-13T01:47:02.062" v="1173" actId="1076"/>
          <ac:spMkLst>
            <pc:docMk/>
            <pc:sldMk cId="372728179" sldId="8627"/>
            <ac:spMk id="41" creationId="{CE9A3BAD-8824-B542-9FF8-CD82066C44BE}"/>
          </ac:spMkLst>
        </pc:spChg>
        <pc:spChg chg="add mod">
          <ac:chgData name="刘 越千" userId="62ca1cae374228d5" providerId="LiveId" clId="{AEBD4307-318A-F24E-AAE0-9A5D9C12D561}" dt="2021-10-13T01:54:13.249" v="1564" actId="20577"/>
          <ac:spMkLst>
            <pc:docMk/>
            <pc:sldMk cId="372728179" sldId="8627"/>
            <ac:spMk id="42" creationId="{AA6E8368-50C7-1348-9F5D-37BE6A3250F3}"/>
          </ac:spMkLst>
        </pc:spChg>
        <pc:spChg chg="add mod">
          <ac:chgData name="刘 越千" userId="62ca1cae374228d5" providerId="LiveId" clId="{AEBD4307-318A-F24E-AAE0-9A5D9C12D561}" dt="2021-10-15T06:15:28.103" v="5284" actId="1582"/>
          <ac:spMkLst>
            <pc:docMk/>
            <pc:sldMk cId="372728179" sldId="8627"/>
            <ac:spMk id="44" creationId="{27ECDB9B-7F66-784D-A9C6-94A49DB3080E}"/>
          </ac:spMkLst>
        </pc:spChg>
        <pc:spChg chg="add mod">
          <ac:chgData name="刘 越千" userId="62ca1cae374228d5" providerId="LiveId" clId="{AEBD4307-318A-F24E-AAE0-9A5D9C12D561}" dt="2021-10-13T01:50:59.791" v="1484" actId="255"/>
          <ac:spMkLst>
            <pc:docMk/>
            <pc:sldMk cId="372728179" sldId="8627"/>
            <ac:spMk id="45" creationId="{CBB4CCDB-CEE5-AC48-B504-B64A3A19FD92}"/>
          </ac:spMkLst>
        </pc:spChg>
        <pc:picChg chg="add del mod">
          <ac:chgData name="刘 越千" userId="62ca1cae374228d5" providerId="LiveId" clId="{AEBD4307-318A-F24E-AAE0-9A5D9C12D561}" dt="2021-10-13T01:42:30.267" v="1037" actId="478"/>
          <ac:picMkLst>
            <pc:docMk/>
            <pc:sldMk cId="372728179" sldId="8627"/>
            <ac:picMk id="3" creationId="{E3EFED93-6B24-5346-AD97-88E62D6C06B8}"/>
          </ac:picMkLst>
        </pc:picChg>
        <pc:picChg chg="add del mod">
          <ac:chgData name="刘 越千" userId="62ca1cae374228d5" providerId="LiveId" clId="{AEBD4307-318A-F24E-AAE0-9A5D9C12D561}" dt="2021-10-15T08:28:58.945" v="9120" actId="478"/>
          <ac:picMkLst>
            <pc:docMk/>
            <pc:sldMk cId="372728179" sldId="8627"/>
            <ac:picMk id="5" creationId="{E337FBC6-AC96-D94C-93E2-A73F8BB632C9}"/>
          </ac:picMkLst>
        </pc:picChg>
        <pc:picChg chg="del">
          <ac:chgData name="刘 越千" userId="62ca1cae374228d5" providerId="LiveId" clId="{AEBD4307-318A-F24E-AAE0-9A5D9C12D561}" dt="2021-10-13T01:40:35.573" v="1028" actId="478"/>
          <ac:picMkLst>
            <pc:docMk/>
            <pc:sldMk cId="372728179" sldId="8627"/>
            <ac:picMk id="7" creationId="{627B6D68-78D0-47FB-8074-6D97E463F392}"/>
          </ac:picMkLst>
        </pc:picChg>
        <pc:picChg chg="add del mod">
          <ac:chgData name="刘 越千" userId="62ca1cae374228d5" providerId="LiveId" clId="{AEBD4307-318A-F24E-AAE0-9A5D9C12D561}" dt="2021-10-15T08:28:58.945" v="9120" actId="478"/>
          <ac:picMkLst>
            <pc:docMk/>
            <pc:sldMk cId="372728179" sldId="8627"/>
            <ac:picMk id="7" creationId="{BB860C8B-D47D-AD4D-BCAB-D23D72CD4E9A}"/>
          </ac:picMkLst>
        </pc:picChg>
        <pc:picChg chg="add mod">
          <ac:chgData name="刘 越千" userId="62ca1cae374228d5" providerId="LiveId" clId="{AEBD4307-318A-F24E-AAE0-9A5D9C12D561}" dt="2021-10-13T01:46:52.233" v="1170" actId="1076"/>
          <ac:picMkLst>
            <pc:docMk/>
            <pc:sldMk cId="372728179" sldId="8627"/>
            <ac:picMk id="17" creationId="{F03DD217-AF72-1C4A-96A1-AE10D5FBB1AE}"/>
          </ac:picMkLst>
        </pc:picChg>
        <pc:picChg chg="add mod">
          <ac:chgData name="刘 越千" userId="62ca1cae374228d5" providerId="LiveId" clId="{AEBD4307-318A-F24E-AAE0-9A5D9C12D561}" dt="2021-10-13T01:46:50.595" v="1169" actId="1076"/>
          <ac:picMkLst>
            <pc:docMk/>
            <pc:sldMk cId="372728179" sldId="8627"/>
            <ac:picMk id="30" creationId="{EF01A534-7E2A-124D-83B7-8B4486AE3FE3}"/>
          </ac:picMkLst>
        </pc:picChg>
        <pc:picChg chg="add mod">
          <ac:chgData name="刘 越千" userId="62ca1cae374228d5" providerId="LiveId" clId="{AEBD4307-318A-F24E-AAE0-9A5D9C12D561}" dt="2021-10-13T01:48:19.046" v="1334" actId="1076"/>
          <ac:picMkLst>
            <pc:docMk/>
            <pc:sldMk cId="372728179" sldId="8627"/>
            <ac:picMk id="36" creationId="{70D1F360-4E15-8846-B953-CEECD2AD500E}"/>
          </ac:picMkLst>
        </pc:picChg>
        <pc:picChg chg="add mod">
          <ac:chgData name="刘 越千" userId="62ca1cae374228d5" providerId="LiveId" clId="{AEBD4307-318A-F24E-AAE0-9A5D9C12D561}" dt="2021-10-13T01:48:47.353" v="1355" actId="1076"/>
          <ac:picMkLst>
            <pc:docMk/>
            <pc:sldMk cId="372728179" sldId="8627"/>
            <ac:picMk id="43" creationId="{3FB95BD5-C3AB-9247-B626-71886FB64D00}"/>
          </ac:picMkLst>
        </pc:picChg>
        <pc:cxnChg chg="del">
          <ac:chgData name="刘 越千" userId="62ca1cae374228d5" providerId="LiveId" clId="{AEBD4307-318A-F24E-AAE0-9A5D9C12D561}" dt="2021-10-13T01:40:37.842" v="1029" actId="478"/>
          <ac:cxnSpMkLst>
            <pc:docMk/>
            <pc:sldMk cId="372728179" sldId="8627"/>
            <ac:cxnSpMk id="8" creationId="{466C6F25-B14D-400F-8906-A2AE3616EA46}"/>
          </ac:cxnSpMkLst>
        </pc:cxnChg>
        <pc:cxnChg chg="del">
          <ac:chgData name="刘 越千" userId="62ca1cae374228d5" providerId="LiveId" clId="{AEBD4307-318A-F24E-AAE0-9A5D9C12D561}" dt="2021-10-13T01:40:37.842" v="1029" actId="478"/>
          <ac:cxnSpMkLst>
            <pc:docMk/>
            <pc:sldMk cId="372728179" sldId="8627"/>
            <ac:cxnSpMk id="9" creationId="{96A41FE3-CA2B-4202-8BBE-07D09671F8FC}"/>
          </ac:cxnSpMkLst>
        </pc:cxnChg>
        <pc:cxnChg chg="del">
          <ac:chgData name="刘 越千" userId="62ca1cae374228d5" providerId="LiveId" clId="{AEBD4307-318A-F24E-AAE0-9A5D9C12D561}" dt="2021-10-13T01:40:37.842" v="1029" actId="478"/>
          <ac:cxnSpMkLst>
            <pc:docMk/>
            <pc:sldMk cId="372728179" sldId="8627"/>
            <ac:cxnSpMk id="21" creationId="{06CACE0C-BD83-43FD-BB77-2009CC386610}"/>
          </ac:cxnSpMkLst>
        </pc:cxnChg>
        <pc:cxnChg chg="del">
          <ac:chgData name="刘 越千" userId="62ca1cae374228d5" providerId="LiveId" clId="{AEBD4307-318A-F24E-AAE0-9A5D9C12D561}" dt="2021-10-13T01:40:37.842" v="1029" actId="478"/>
          <ac:cxnSpMkLst>
            <pc:docMk/>
            <pc:sldMk cId="372728179" sldId="8627"/>
            <ac:cxnSpMk id="22" creationId="{D3405839-395E-4C39-849C-4A2BA07E31C7}"/>
          </ac:cxnSpMkLst>
        </pc:cxnChg>
        <pc:cxnChg chg="del">
          <ac:chgData name="刘 越千" userId="62ca1cae374228d5" providerId="LiveId" clId="{AEBD4307-318A-F24E-AAE0-9A5D9C12D561}" dt="2021-10-13T01:40:37.842" v="1029" actId="478"/>
          <ac:cxnSpMkLst>
            <pc:docMk/>
            <pc:sldMk cId="372728179" sldId="8627"/>
            <ac:cxnSpMk id="29" creationId="{5AB051D7-D646-4AE5-9FD7-44131C693342}"/>
          </ac:cxnSpMkLst>
        </pc:cxnChg>
        <pc:cxnChg chg="del">
          <ac:chgData name="刘 越千" userId="62ca1cae374228d5" providerId="LiveId" clId="{AEBD4307-318A-F24E-AAE0-9A5D9C12D561}" dt="2021-10-13T01:40:37.842" v="1029" actId="478"/>
          <ac:cxnSpMkLst>
            <pc:docMk/>
            <pc:sldMk cId="372728179" sldId="8627"/>
            <ac:cxnSpMk id="31" creationId="{AF35D795-DDEF-48C8-B1F6-9B94833D736E}"/>
          </ac:cxnSpMkLst>
        </pc:cxnChg>
        <pc:cxnChg chg="del mod">
          <ac:chgData name="刘 越千" userId="62ca1cae374228d5" providerId="LiveId" clId="{AEBD4307-318A-F24E-AAE0-9A5D9C12D561}" dt="2021-10-13T01:40:37.842" v="1029" actId="478"/>
          <ac:cxnSpMkLst>
            <pc:docMk/>
            <pc:sldMk cId="372728179" sldId="8627"/>
            <ac:cxnSpMk id="40" creationId="{07DEBDBC-8B39-49A2-BE2C-42AE719B0E2E}"/>
          </ac:cxnSpMkLst>
        </pc:cxnChg>
      </pc:sldChg>
      <pc:sldChg chg="new del">
        <pc:chgData name="刘 越千" userId="62ca1cae374228d5" providerId="LiveId" clId="{AEBD4307-318A-F24E-AAE0-9A5D9C12D561}" dt="2021-10-13T01:40:29.730" v="1025" actId="2696"/>
        <pc:sldMkLst>
          <pc:docMk/>
          <pc:sldMk cId="2382450764" sldId="8627"/>
        </pc:sldMkLst>
      </pc:sldChg>
      <pc:sldChg chg="addSp delSp modSp new mod ord setBg modShow">
        <pc:chgData name="刘 越千" userId="62ca1cae374228d5" providerId="LiveId" clId="{AEBD4307-318A-F24E-AAE0-9A5D9C12D561}" dt="2021-10-24T06:04:53.917" v="14710" actId="729"/>
        <pc:sldMkLst>
          <pc:docMk/>
          <pc:sldMk cId="2628075802" sldId="8628"/>
        </pc:sldMkLst>
        <pc:spChg chg="del">
          <ac:chgData name="刘 越千" userId="62ca1cae374228d5" providerId="LiveId" clId="{AEBD4307-318A-F24E-AAE0-9A5D9C12D561}" dt="2021-10-15T05:02:26.560" v="1583" actId="478"/>
          <ac:spMkLst>
            <pc:docMk/>
            <pc:sldMk cId="2628075802" sldId="8628"/>
            <ac:spMk id="2" creationId="{C770F97D-B28E-8543-964F-FC9D5F6695BD}"/>
          </ac:spMkLst>
        </pc:spChg>
        <pc:spChg chg="del">
          <ac:chgData name="刘 越千" userId="62ca1cae374228d5" providerId="LiveId" clId="{AEBD4307-318A-F24E-AAE0-9A5D9C12D561}" dt="2021-10-15T05:02:28.591" v="1584" actId="478"/>
          <ac:spMkLst>
            <pc:docMk/>
            <pc:sldMk cId="2628075802" sldId="8628"/>
            <ac:spMk id="3" creationId="{0E34A8BA-6F4A-2A43-9C9A-AEF0AEFEA9CB}"/>
          </ac:spMkLst>
        </pc:spChg>
        <pc:spChg chg="add mod">
          <ac:chgData name="刘 越千" userId="62ca1cae374228d5" providerId="LiveId" clId="{AEBD4307-318A-F24E-AAE0-9A5D9C12D561}" dt="2021-10-15T07:36:02.982" v="5603" actId="20577"/>
          <ac:spMkLst>
            <pc:docMk/>
            <pc:sldMk cId="2628075802" sldId="8628"/>
            <ac:spMk id="6" creationId="{404B9B57-67C4-4649-9643-B23AF37147F2}"/>
          </ac:spMkLst>
        </pc:spChg>
        <pc:picChg chg="add del mod">
          <ac:chgData name="刘 越千" userId="62ca1cae374228d5" providerId="LiveId" clId="{AEBD4307-318A-F24E-AAE0-9A5D9C12D561}" dt="2021-10-15T05:03:29.585" v="1586" actId="478"/>
          <ac:picMkLst>
            <pc:docMk/>
            <pc:sldMk cId="2628075802" sldId="8628"/>
            <ac:picMk id="5" creationId="{12BA45EC-BFB9-2847-84E2-51AF83FE088B}"/>
          </ac:picMkLst>
        </pc:picChg>
      </pc:sldChg>
      <pc:sldChg chg="addSp delSp modSp new mod modShow modNotesTx">
        <pc:chgData name="刘 越千" userId="62ca1cae374228d5" providerId="LiveId" clId="{AEBD4307-318A-F24E-AAE0-9A5D9C12D561}" dt="2021-10-24T06:05:49.857" v="14719" actId="729"/>
        <pc:sldMkLst>
          <pc:docMk/>
          <pc:sldMk cId="3131096082" sldId="8629"/>
        </pc:sldMkLst>
        <pc:spChg chg="del">
          <ac:chgData name="刘 越千" userId="62ca1cae374228d5" providerId="LiveId" clId="{AEBD4307-318A-F24E-AAE0-9A5D9C12D561}" dt="2021-10-15T05:12:12.764" v="1862" actId="478"/>
          <ac:spMkLst>
            <pc:docMk/>
            <pc:sldMk cId="3131096082" sldId="8629"/>
            <ac:spMk id="2" creationId="{1B1DB52F-C1C6-8D47-A237-4154B592C7EB}"/>
          </ac:spMkLst>
        </pc:spChg>
        <pc:spChg chg="del">
          <ac:chgData name="刘 越千" userId="62ca1cae374228d5" providerId="LiveId" clId="{AEBD4307-318A-F24E-AAE0-9A5D9C12D561}" dt="2021-10-15T05:12:13.826" v="1863" actId="478"/>
          <ac:spMkLst>
            <pc:docMk/>
            <pc:sldMk cId="3131096082" sldId="8629"/>
            <ac:spMk id="3" creationId="{1EA0E2B3-876E-114F-8E43-CC93BD852EAE}"/>
          </ac:spMkLst>
        </pc:spChg>
        <pc:spChg chg="add del mod">
          <ac:chgData name="刘 越千" userId="62ca1cae374228d5" providerId="LiveId" clId="{AEBD4307-318A-F24E-AAE0-9A5D9C12D561}" dt="2021-10-15T06:07:26.073" v="5227" actId="478"/>
          <ac:spMkLst>
            <pc:docMk/>
            <pc:sldMk cId="3131096082" sldId="8629"/>
            <ac:spMk id="8" creationId="{214D424F-5604-1547-AEC6-D8FF070E941A}"/>
          </ac:spMkLst>
        </pc:spChg>
        <pc:spChg chg="add del mod">
          <ac:chgData name="刘 越千" userId="62ca1cae374228d5" providerId="LiveId" clId="{AEBD4307-318A-F24E-AAE0-9A5D9C12D561}" dt="2021-10-15T05:16:38.745" v="1906" actId="478"/>
          <ac:spMkLst>
            <pc:docMk/>
            <pc:sldMk cId="3131096082" sldId="8629"/>
            <ac:spMk id="9" creationId="{953A1D70-2B3E-7440-BD3D-0B4DB04BA070}"/>
          </ac:spMkLst>
        </pc:spChg>
        <pc:spChg chg="add mod">
          <ac:chgData name="刘 越千" userId="62ca1cae374228d5" providerId="LiveId" clId="{AEBD4307-318A-F24E-AAE0-9A5D9C12D561}" dt="2021-10-15T06:13:05.421" v="5283" actId="1076"/>
          <ac:spMkLst>
            <pc:docMk/>
            <pc:sldMk cId="3131096082" sldId="8629"/>
            <ac:spMk id="10" creationId="{E4B8B4E2-B1B9-5540-B9A2-A22EB5B800E5}"/>
          </ac:spMkLst>
        </pc:spChg>
        <pc:spChg chg="add mod">
          <ac:chgData name="刘 越千" userId="62ca1cae374228d5" providerId="LiveId" clId="{AEBD4307-318A-F24E-AAE0-9A5D9C12D561}" dt="2021-10-15T06:10:04.934" v="5268" actId="1076"/>
          <ac:spMkLst>
            <pc:docMk/>
            <pc:sldMk cId="3131096082" sldId="8629"/>
            <ac:spMk id="12" creationId="{EF851176-6264-3442-9F9E-180283068924}"/>
          </ac:spMkLst>
        </pc:spChg>
        <pc:picChg chg="add del mod">
          <ac:chgData name="刘 越千" userId="62ca1cae374228d5" providerId="LiveId" clId="{AEBD4307-318A-F24E-AAE0-9A5D9C12D561}" dt="2021-10-15T05:13:34.532" v="1881" actId="478"/>
          <ac:picMkLst>
            <pc:docMk/>
            <pc:sldMk cId="3131096082" sldId="8629"/>
            <ac:picMk id="5" creationId="{1B2076E6-AEA2-DC42-A7D9-77FC85F4243C}"/>
          </ac:picMkLst>
        </pc:picChg>
        <pc:picChg chg="add mod">
          <ac:chgData name="刘 越千" userId="62ca1cae374228d5" providerId="LiveId" clId="{AEBD4307-318A-F24E-AAE0-9A5D9C12D561}" dt="2021-10-15T05:26:13.983" v="2406" actId="1076"/>
          <ac:picMkLst>
            <pc:docMk/>
            <pc:sldMk cId="3131096082" sldId="8629"/>
            <ac:picMk id="7" creationId="{4EF63B56-2E82-6541-A798-269B31299CA0}"/>
          </ac:picMkLst>
        </pc:picChg>
        <pc:picChg chg="add mod">
          <ac:chgData name="刘 越千" userId="62ca1cae374228d5" providerId="LiveId" clId="{AEBD4307-318A-F24E-AAE0-9A5D9C12D561}" dt="2021-10-15T06:09:49.397" v="5265" actId="1076"/>
          <ac:picMkLst>
            <pc:docMk/>
            <pc:sldMk cId="3131096082" sldId="8629"/>
            <ac:picMk id="11" creationId="{A86911F1-5BDF-094B-8C37-440C3BE26D07}"/>
          </ac:picMkLst>
        </pc:picChg>
      </pc:sldChg>
      <pc:sldChg chg="add del setBg">
        <pc:chgData name="刘 越千" userId="62ca1cae374228d5" providerId="LiveId" clId="{AEBD4307-318A-F24E-AAE0-9A5D9C12D561}" dt="2021-10-15T06:09:01.627" v="5251"/>
        <pc:sldMkLst>
          <pc:docMk/>
          <pc:sldMk cId="2771173020" sldId="8630"/>
        </pc:sldMkLst>
      </pc:sldChg>
      <pc:sldChg chg="modSp add mod modShow modNotesTx">
        <pc:chgData name="刘 越千" userId="62ca1cae374228d5" providerId="LiveId" clId="{AEBD4307-318A-F24E-AAE0-9A5D9C12D561}" dt="2021-10-24T06:04:51.922" v="14709" actId="729"/>
        <pc:sldMkLst>
          <pc:docMk/>
          <pc:sldMk cId="2872818092" sldId="8630"/>
        </pc:sldMkLst>
        <pc:spChg chg="mod">
          <ac:chgData name="刘 越千" userId="62ca1cae374228d5" providerId="LiveId" clId="{AEBD4307-318A-F24E-AAE0-9A5D9C12D561}" dt="2021-10-15T07:36:05.187" v="5605" actId="20577"/>
          <ac:spMkLst>
            <pc:docMk/>
            <pc:sldMk cId="2872818092" sldId="8630"/>
            <ac:spMk id="6" creationId="{404B9B57-67C4-4649-9643-B23AF37147F2}"/>
          </ac:spMkLst>
        </pc:spChg>
      </pc:sldChg>
      <pc:sldChg chg="modSp add mod modShow modNotesTx">
        <pc:chgData name="刘 越千" userId="62ca1cae374228d5" providerId="LiveId" clId="{AEBD4307-318A-F24E-AAE0-9A5D9C12D561}" dt="2021-10-24T06:04:50.377" v="14708" actId="729"/>
        <pc:sldMkLst>
          <pc:docMk/>
          <pc:sldMk cId="1307188581" sldId="8631"/>
        </pc:sldMkLst>
        <pc:spChg chg="mod">
          <ac:chgData name="刘 越千" userId="62ca1cae374228d5" providerId="LiveId" clId="{AEBD4307-318A-F24E-AAE0-9A5D9C12D561}" dt="2021-10-15T07:36:07.237" v="5607" actId="20577"/>
          <ac:spMkLst>
            <pc:docMk/>
            <pc:sldMk cId="1307188581" sldId="8631"/>
            <ac:spMk id="6" creationId="{404B9B57-67C4-4649-9643-B23AF37147F2}"/>
          </ac:spMkLst>
        </pc:spChg>
      </pc:sldChg>
      <pc:sldChg chg="add del setBg">
        <pc:chgData name="刘 越千" userId="62ca1cae374228d5" providerId="LiveId" clId="{AEBD4307-318A-F24E-AAE0-9A5D9C12D561}" dt="2021-10-15T06:10:53.350" v="5273"/>
        <pc:sldMkLst>
          <pc:docMk/>
          <pc:sldMk cId="2550452622" sldId="8631"/>
        </pc:sldMkLst>
      </pc:sldChg>
      <pc:sldChg chg="modSp add mod ord modShow modNotesTx">
        <pc:chgData name="刘 越千" userId="62ca1cae374228d5" providerId="LiveId" clId="{AEBD4307-318A-F24E-AAE0-9A5D9C12D561}" dt="2021-10-24T06:04:55.359" v="14711" actId="729"/>
        <pc:sldMkLst>
          <pc:docMk/>
          <pc:sldMk cId="2103717327" sldId="8632"/>
        </pc:sldMkLst>
        <pc:spChg chg="mod">
          <ac:chgData name="刘 越千" userId="62ca1cae374228d5" providerId="LiveId" clId="{AEBD4307-318A-F24E-AAE0-9A5D9C12D561}" dt="2021-10-15T07:55:23.355" v="5735" actId="20577"/>
          <ac:spMkLst>
            <pc:docMk/>
            <pc:sldMk cId="2103717327" sldId="8632"/>
            <ac:spMk id="6" creationId="{404B9B57-67C4-4649-9643-B23AF37147F2}"/>
          </ac:spMkLst>
        </pc:spChg>
      </pc:sldChg>
      <pc:sldChg chg="add del setBg">
        <pc:chgData name="刘 越千" userId="62ca1cae374228d5" providerId="LiveId" clId="{AEBD4307-318A-F24E-AAE0-9A5D9C12D561}" dt="2021-10-15T07:55:18.693" v="5730"/>
        <pc:sldMkLst>
          <pc:docMk/>
          <pc:sldMk cId="3277751996" sldId="8632"/>
        </pc:sldMkLst>
      </pc:sldChg>
      <pc:sldChg chg="add del setBg">
        <pc:chgData name="刘 越千" userId="62ca1cae374228d5" providerId="LiveId" clId="{AEBD4307-318A-F24E-AAE0-9A5D9C12D561}" dt="2021-10-15T09:18:36.331" v="14698"/>
        <pc:sldMkLst>
          <pc:docMk/>
          <pc:sldMk cId="378544109" sldId="8633"/>
        </pc:sldMkLst>
      </pc:sldChg>
      <pc:sldChg chg="add mod modShow">
        <pc:chgData name="刘 越千" userId="62ca1cae374228d5" providerId="LiveId" clId="{AEBD4307-318A-F24E-AAE0-9A5D9C12D561}" dt="2021-10-24T06:04:38.108" v="14705" actId="729"/>
        <pc:sldMkLst>
          <pc:docMk/>
          <pc:sldMk cId="1311438568" sldId="8633"/>
        </pc:sldMkLst>
      </pc:sldChg>
      <pc:sldChg chg="new del">
        <pc:chgData name="刘 越千" userId="62ca1cae374228d5" providerId="LiveId" clId="{AEBD4307-318A-F24E-AAE0-9A5D9C12D561}" dt="2021-10-15T08:27:51.740" v="8952" actId="2696"/>
        <pc:sldMkLst>
          <pc:docMk/>
          <pc:sldMk cId="2354287238" sldId="8633"/>
        </pc:sldMkLst>
      </pc:sldChg>
    </pc:docChg>
  </pc:docChgLst>
  <pc:docChgLst>
    <pc:chgData name="刘 越千" userId="62ca1cae374228d5" providerId="LiveId" clId="{7A949026-8872-6648-B84E-156716D9C3C8}"/>
    <pc:docChg chg="modSld">
      <pc:chgData name="刘 越千" userId="62ca1cae374228d5" providerId="LiveId" clId="{7A949026-8872-6648-B84E-156716D9C3C8}" dt="2021-08-27T08:10:06.404" v="1" actId="1076"/>
      <pc:docMkLst>
        <pc:docMk/>
      </pc:docMkLst>
      <pc:sldChg chg="modSp mod">
        <pc:chgData name="刘 越千" userId="62ca1cae374228d5" providerId="LiveId" clId="{7A949026-8872-6648-B84E-156716D9C3C8}" dt="2021-08-27T08:10:06.404" v="1" actId="1076"/>
        <pc:sldMkLst>
          <pc:docMk/>
          <pc:sldMk cId="47016842" sldId="266"/>
        </pc:sldMkLst>
        <pc:picChg chg="mod">
          <ac:chgData name="刘 越千" userId="62ca1cae374228d5" providerId="LiveId" clId="{7A949026-8872-6648-B84E-156716D9C3C8}" dt="2021-08-27T08:10:06.404" v="1" actId="1076"/>
          <ac:picMkLst>
            <pc:docMk/>
            <pc:sldMk cId="47016842" sldId="266"/>
            <ac:picMk id="12" creationId="{9AEE08F7-3398-48C0-88B0-BA0F4B34B30F}"/>
          </ac:picMkLst>
        </pc:picChg>
      </pc:sldChg>
    </pc:docChg>
  </pc:docChgLst>
  <pc:docChgLst>
    <pc:chgData name="刘 越千" userId="62ca1cae374228d5" providerId="LiveId" clId="{5305D2C7-8BA2-4D72-9AA6-F5F15694EA44}"/>
    <pc:docChg chg="undo redo custSel addSld delSld modSld sldOrd modMainMaster">
      <pc:chgData name="刘 越千" userId="62ca1cae374228d5" providerId="LiveId" clId="{5305D2C7-8BA2-4D72-9AA6-F5F15694EA44}" dt="2021-11-14T02:43:35.953" v="6169" actId="1076"/>
      <pc:docMkLst>
        <pc:docMk/>
      </pc:docMkLst>
      <pc:sldChg chg="addSp delSp modSp mod modTransition">
        <pc:chgData name="刘 越千" userId="62ca1cae374228d5" providerId="LiveId" clId="{5305D2C7-8BA2-4D72-9AA6-F5F15694EA44}" dt="2021-11-14T02:43:35.953" v="6169" actId="1076"/>
        <pc:sldMkLst>
          <pc:docMk/>
          <pc:sldMk cId="223293118" sldId="256"/>
        </pc:sldMkLst>
        <pc:spChg chg="mod">
          <ac:chgData name="刘 越千" userId="62ca1cae374228d5" providerId="LiveId" clId="{5305D2C7-8BA2-4D72-9AA6-F5F15694EA44}" dt="2021-11-14T02:04:59.659" v="5568" actId="20577"/>
          <ac:spMkLst>
            <pc:docMk/>
            <pc:sldMk cId="223293118" sldId="256"/>
            <ac:spMk id="2" creationId="{4C5D71EE-A9AB-43F8-86DE-0CD4FCBB0F8E}"/>
          </ac:spMkLst>
        </pc:spChg>
        <pc:spChg chg="mod">
          <ac:chgData name="刘 越千" userId="62ca1cae374228d5" providerId="LiveId" clId="{5305D2C7-8BA2-4D72-9AA6-F5F15694EA44}" dt="2021-08-25T03:58:32.186" v="1444"/>
          <ac:spMkLst>
            <pc:docMk/>
            <pc:sldMk cId="223293118" sldId="256"/>
            <ac:spMk id="3" creationId="{B5BA1FBC-C82B-4461-9781-C4FCAEBFEED0}"/>
          </ac:spMkLst>
        </pc:spChg>
        <pc:spChg chg="mod">
          <ac:chgData name="刘 越千" userId="62ca1cae374228d5" providerId="LiveId" clId="{5305D2C7-8BA2-4D72-9AA6-F5F15694EA44}" dt="2021-11-14T02:05:31.566" v="5576" actId="1076"/>
          <ac:spMkLst>
            <pc:docMk/>
            <pc:sldMk cId="223293118" sldId="256"/>
            <ac:spMk id="7" creationId="{D0DB14D5-A469-46EA-8730-91B9A7C06E76}"/>
          </ac:spMkLst>
        </pc:spChg>
        <pc:spChg chg="mod">
          <ac:chgData name="刘 越千" userId="62ca1cae374228d5" providerId="LiveId" clId="{5305D2C7-8BA2-4D72-9AA6-F5F15694EA44}" dt="2021-11-14T02:43:35.953" v="6169" actId="1076"/>
          <ac:spMkLst>
            <pc:docMk/>
            <pc:sldMk cId="223293118" sldId="256"/>
            <ac:spMk id="8" creationId="{9F215DC8-7068-C245-8BC7-52A78201A2FC}"/>
          </ac:spMkLst>
        </pc:spChg>
        <pc:picChg chg="add mod">
          <ac:chgData name="刘 越千" userId="62ca1cae374228d5" providerId="LiveId" clId="{5305D2C7-8BA2-4D72-9AA6-F5F15694EA44}" dt="2021-11-14T02:43:33.628" v="6168" actId="1076"/>
          <ac:picMkLst>
            <pc:docMk/>
            <pc:sldMk cId="223293118" sldId="256"/>
            <ac:picMk id="6" creationId="{675F4032-5207-49D7-B102-C46F84186D36}"/>
          </ac:picMkLst>
        </pc:picChg>
        <pc:picChg chg="del">
          <ac:chgData name="刘 越千" userId="62ca1cae374228d5" providerId="LiveId" clId="{5305D2C7-8BA2-4D72-9AA6-F5F15694EA44}" dt="2021-08-25T15:20:37.901" v="4953" actId="478"/>
          <ac:picMkLst>
            <pc:docMk/>
            <pc:sldMk cId="223293118" sldId="256"/>
            <ac:picMk id="1028" creationId="{4A952469-5530-49EC-8D87-8732F0BDD9F0}"/>
          </ac:picMkLst>
        </pc:picChg>
      </pc:sldChg>
      <pc:sldChg chg="addSp delSp modSp mod modTransition">
        <pc:chgData name="刘 越千" userId="62ca1cae374228d5" providerId="LiveId" clId="{5305D2C7-8BA2-4D72-9AA6-F5F15694EA44}" dt="2021-08-25T15:21:08.859" v="4955"/>
        <pc:sldMkLst>
          <pc:docMk/>
          <pc:sldMk cId="2375258015" sldId="257"/>
        </pc:sldMkLst>
        <pc:spChg chg="mod">
          <ac:chgData name="刘 越千" userId="62ca1cae374228d5" providerId="LiveId" clId="{5305D2C7-8BA2-4D72-9AA6-F5F15694EA44}" dt="2021-08-25T03:58:32.707" v="1445"/>
          <ac:spMkLst>
            <pc:docMk/>
            <pc:sldMk cId="2375258015" sldId="257"/>
            <ac:spMk id="2" creationId="{0E17772F-BE0E-4407-91C0-65FB56BA2B4E}"/>
          </ac:spMkLst>
        </pc:spChg>
        <pc:spChg chg="mod">
          <ac:chgData name="刘 越千" userId="62ca1cae374228d5" providerId="LiveId" clId="{5305D2C7-8BA2-4D72-9AA6-F5F15694EA44}" dt="2021-08-25T04:05:30.245" v="1833" actId="20577"/>
          <ac:spMkLst>
            <pc:docMk/>
            <pc:sldMk cId="2375258015" sldId="257"/>
            <ac:spMk id="3" creationId="{D2176DE7-13CE-45C1-9A4D-7A0C9CDFDF2C}"/>
          </ac:spMkLst>
        </pc:spChg>
        <pc:picChg chg="del mod">
          <ac:chgData name="刘 越千" userId="62ca1cae374228d5" providerId="LiveId" clId="{5305D2C7-8BA2-4D72-9AA6-F5F15694EA44}" dt="2021-08-25T15:15:17.968" v="4901" actId="478"/>
          <ac:picMkLst>
            <pc:docMk/>
            <pc:sldMk cId="2375258015" sldId="257"/>
            <ac:picMk id="5" creationId="{1A8CD23D-CAC4-448B-9B22-D7A6EE18A3D8}"/>
          </ac:picMkLst>
        </pc:picChg>
        <pc:picChg chg="del">
          <ac:chgData name="刘 越千" userId="62ca1cae374228d5" providerId="LiveId" clId="{5305D2C7-8BA2-4D72-9AA6-F5F15694EA44}" dt="2021-08-25T03:08:12.691" v="0" actId="478"/>
          <ac:picMkLst>
            <pc:docMk/>
            <pc:sldMk cId="2375258015" sldId="257"/>
            <ac:picMk id="7" creationId="{0CD48737-C553-45E4-9572-7E0BAE40ABB7}"/>
          </ac:picMkLst>
        </pc:picChg>
        <pc:picChg chg="add mod">
          <ac:chgData name="刘 越千" userId="62ca1cae374228d5" providerId="LiveId" clId="{5305D2C7-8BA2-4D72-9AA6-F5F15694EA44}" dt="2021-08-25T15:16:27.034" v="4913" actId="1440"/>
          <ac:picMkLst>
            <pc:docMk/>
            <pc:sldMk cId="2375258015" sldId="257"/>
            <ac:picMk id="7" creationId="{408CF214-3458-4ECB-95E0-C49CD027EF36}"/>
          </ac:picMkLst>
        </pc:picChg>
        <pc:picChg chg="add del mod">
          <ac:chgData name="刘 越千" userId="62ca1cae374228d5" providerId="LiveId" clId="{5305D2C7-8BA2-4D72-9AA6-F5F15694EA44}" dt="2021-08-25T15:16:16.224" v="4904" actId="478"/>
          <ac:picMkLst>
            <pc:docMk/>
            <pc:sldMk cId="2375258015" sldId="257"/>
            <ac:picMk id="9" creationId="{6525EB3F-D572-47DB-A18D-1EED9B4B036A}"/>
          </ac:picMkLst>
        </pc:picChg>
        <pc:picChg chg="add mod">
          <ac:chgData name="刘 越千" userId="62ca1cae374228d5" providerId="LiveId" clId="{5305D2C7-8BA2-4D72-9AA6-F5F15694EA44}" dt="2021-08-25T15:15:23.831" v="4903" actId="1440"/>
          <ac:picMkLst>
            <pc:docMk/>
            <pc:sldMk cId="2375258015" sldId="257"/>
            <ac:picMk id="10" creationId="{513834A5-1787-4355-885D-C733D305A963}"/>
          </ac:picMkLst>
        </pc:picChg>
      </pc:sldChg>
      <pc:sldChg chg="addSp delSp modSp mod modTransition">
        <pc:chgData name="刘 越千" userId="62ca1cae374228d5" providerId="LiveId" clId="{5305D2C7-8BA2-4D72-9AA6-F5F15694EA44}" dt="2021-08-25T15:21:08.859" v="4955"/>
        <pc:sldMkLst>
          <pc:docMk/>
          <pc:sldMk cId="1741860802" sldId="258"/>
        </pc:sldMkLst>
        <pc:spChg chg="mod">
          <ac:chgData name="刘 越千" userId="62ca1cae374228d5" providerId="LiveId" clId="{5305D2C7-8BA2-4D72-9AA6-F5F15694EA44}" dt="2021-08-25T03:58:32.707" v="1445"/>
          <ac:spMkLst>
            <pc:docMk/>
            <pc:sldMk cId="1741860802" sldId="258"/>
            <ac:spMk id="2" creationId="{0E17772F-BE0E-4407-91C0-65FB56BA2B4E}"/>
          </ac:spMkLst>
        </pc:spChg>
        <pc:spChg chg="mod">
          <ac:chgData name="刘 越千" userId="62ca1cae374228d5" providerId="LiveId" clId="{5305D2C7-8BA2-4D72-9AA6-F5F15694EA44}" dt="2021-08-25T03:09:36.869" v="17" actId="14100"/>
          <ac:spMkLst>
            <pc:docMk/>
            <pc:sldMk cId="1741860802" sldId="258"/>
            <ac:spMk id="3" creationId="{D2176DE7-13CE-45C1-9A4D-7A0C9CDFDF2C}"/>
          </ac:spMkLst>
        </pc:spChg>
        <pc:spChg chg="add del mod">
          <ac:chgData name="刘 越千" userId="62ca1cae374228d5" providerId="LiveId" clId="{5305D2C7-8BA2-4D72-9AA6-F5F15694EA44}" dt="2021-08-25T03:14:27.453" v="80" actId="478"/>
          <ac:spMkLst>
            <pc:docMk/>
            <pc:sldMk cId="1741860802" sldId="258"/>
            <ac:spMk id="12" creationId="{8C645E86-394A-4ECD-9BA9-E9241954FD8D}"/>
          </ac:spMkLst>
        </pc:spChg>
        <pc:spChg chg="add mod">
          <ac:chgData name="刘 越千" userId="62ca1cae374228d5" providerId="LiveId" clId="{5305D2C7-8BA2-4D72-9AA6-F5F15694EA44}" dt="2021-08-25T03:28:12.683" v="514" actId="1076"/>
          <ac:spMkLst>
            <pc:docMk/>
            <pc:sldMk cId="1741860802" sldId="258"/>
            <ac:spMk id="13" creationId="{4B2073C3-BA2A-48EF-8385-D19A86B1F296}"/>
          </ac:spMkLst>
        </pc:spChg>
        <pc:spChg chg="add mod">
          <ac:chgData name="刘 越千" userId="62ca1cae374228d5" providerId="LiveId" clId="{5305D2C7-8BA2-4D72-9AA6-F5F15694EA44}" dt="2021-08-25T03:27:46.095" v="498" actId="571"/>
          <ac:spMkLst>
            <pc:docMk/>
            <pc:sldMk cId="1741860802" sldId="258"/>
            <ac:spMk id="14" creationId="{A1B9DFB5-73B8-4924-9C31-C82F09BEFC99}"/>
          </ac:spMkLst>
        </pc:spChg>
        <pc:picChg chg="del">
          <ac:chgData name="刘 越千" userId="62ca1cae374228d5" providerId="LiveId" clId="{5305D2C7-8BA2-4D72-9AA6-F5F15694EA44}" dt="2021-08-25T03:09:38.140" v="18" actId="478"/>
          <ac:picMkLst>
            <pc:docMk/>
            <pc:sldMk cId="1741860802" sldId="258"/>
            <ac:picMk id="4" creationId="{05266E1C-84EC-4A1E-B55A-92764606BD73}"/>
          </ac:picMkLst>
        </pc:picChg>
        <pc:picChg chg="add mod">
          <ac:chgData name="刘 越千" userId="62ca1cae374228d5" providerId="LiveId" clId="{5305D2C7-8BA2-4D72-9AA6-F5F15694EA44}" dt="2021-08-25T03:26:51.146" v="468" actId="1076"/>
          <ac:picMkLst>
            <pc:docMk/>
            <pc:sldMk cId="1741860802" sldId="258"/>
            <ac:picMk id="6" creationId="{8AF81F4A-0780-405A-9E7D-68C0F4806010}"/>
          </ac:picMkLst>
        </pc:picChg>
        <pc:picChg chg="add del mod">
          <ac:chgData name="刘 越千" userId="62ca1cae374228d5" providerId="LiveId" clId="{5305D2C7-8BA2-4D72-9AA6-F5F15694EA44}" dt="2021-08-25T03:12:20.501" v="46" actId="478"/>
          <ac:picMkLst>
            <pc:docMk/>
            <pc:sldMk cId="1741860802" sldId="258"/>
            <ac:picMk id="7" creationId="{11D0D78E-C364-4E95-82A9-2F204D14C33A}"/>
          </ac:picMkLst>
        </pc:picChg>
        <pc:picChg chg="add del mod">
          <ac:chgData name="刘 越千" userId="62ca1cae374228d5" providerId="LiveId" clId="{5305D2C7-8BA2-4D72-9AA6-F5F15694EA44}" dt="2021-08-25T03:12:42.286" v="54" actId="478"/>
          <ac:picMkLst>
            <pc:docMk/>
            <pc:sldMk cId="1741860802" sldId="258"/>
            <ac:picMk id="9" creationId="{055CB978-1EFB-49CA-8110-E4A5BDFB64FA}"/>
          </ac:picMkLst>
        </pc:picChg>
        <pc:picChg chg="add mod">
          <ac:chgData name="刘 越千" userId="62ca1cae374228d5" providerId="LiveId" clId="{5305D2C7-8BA2-4D72-9AA6-F5F15694EA44}" dt="2021-08-25T14:27:33.564" v="3374" actId="1440"/>
          <ac:picMkLst>
            <pc:docMk/>
            <pc:sldMk cId="1741860802" sldId="258"/>
            <ac:picMk id="11" creationId="{59148528-9D46-405F-B3AA-6331B8E6442B}"/>
          </ac:picMkLst>
        </pc:picChg>
      </pc:sldChg>
      <pc:sldChg chg="addSp modSp mod modTransition">
        <pc:chgData name="刘 越千" userId="62ca1cae374228d5" providerId="LiveId" clId="{5305D2C7-8BA2-4D72-9AA6-F5F15694EA44}" dt="2021-08-26T02:38:25.134" v="5473" actId="20577"/>
        <pc:sldMkLst>
          <pc:docMk/>
          <pc:sldMk cId="583613091" sldId="259"/>
        </pc:sldMkLst>
        <pc:spChg chg="mod">
          <ac:chgData name="刘 越千" userId="62ca1cae374228d5" providerId="LiveId" clId="{5305D2C7-8BA2-4D72-9AA6-F5F15694EA44}" dt="2021-08-25T03:58:32.707" v="1445"/>
          <ac:spMkLst>
            <pc:docMk/>
            <pc:sldMk cId="583613091" sldId="259"/>
            <ac:spMk id="2" creationId="{0E17772F-BE0E-4407-91C0-65FB56BA2B4E}"/>
          </ac:spMkLst>
        </pc:spChg>
        <pc:spChg chg="mod">
          <ac:chgData name="刘 越千" userId="62ca1cae374228d5" providerId="LiveId" clId="{5305D2C7-8BA2-4D72-9AA6-F5F15694EA44}" dt="2021-08-26T02:38:04.882" v="5466" actId="14100"/>
          <ac:spMkLst>
            <pc:docMk/>
            <pc:sldMk cId="583613091" sldId="259"/>
            <ac:spMk id="4" creationId="{A1225762-45A1-46C4-A571-C009B67B1810}"/>
          </ac:spMkLst>
        </pc:spChg>
        <pc:spChg chg="mod">
          <ac:chgData name="刘 越千" userId="62ca1cae374228d5" providerId="LiveId" clId="{5305D2C7-8BA2-4D72-9AA6-F5F15694EA44}" dt="2021-08-25T03:42:49.817" v="981" actId="1076"/>
          <ac:spMkLst>
            <pc:docMk/>
            <pc:sldMk cId="583613091" sldId="259"/>
            <ac:spMk id="5" creationId="{2C883D6C-74EF-4574-9082-F25FFA2DD85B}"/>
          </ac:spMkLst>
        </pc:spChg>
        <pc:spChg chg="mod">
          <ac:chgData name="刘 越千" userId="62ca1cae374228d5" providerId="LiveId" clId="{5305D2C7-8BA2-4D72-9AA6-F5F15694EA44}" dt="2021-08-25T03:42:49.817" v="981" actId="1076"/>
          <ac:spMkLst>
            <pc:docMk/>
            <pc:sldMk cId="583613091" sldId="259"/>
            <ac:spMk id="6" creationId="{908260EC-E6C9-49CF-B38C-75709476DC70}"/>
          </ac:spMkLst>
        </pc:spChg>
        <pc:spChg chg="mod">
          <ac:chgData name="刘 越千" userId="62ca1cae374228d5" providerId="LiveId" clId="{5305D2C7-8BA2-4D72-9AA6-F5F15694EA44}" dt="2021-08-25T03:42:49.817" v="981" actId="1076"/>
          <ac:spMkLst>
            <pc:docMk/>
            <pc:sldMk cId="583613091" sldId="259"/>
            <ac:spMk id="10" creationId="{D77699DC-7F28-4BC3-BCD2-BF8AD8FD6D8B}"/>
          </ac:spMkLst>
        </pc:spChg>
        <pc:spChg chg="mod">
          <ac:chgData name="刘 越千" userId="62ca1cae374228d5" providerId="LiveId" clId="{5305D2C7-8BA2-4D72-9AA6-F5F15694EA44}" dt="2021-08-26T02:38:07.173" v="5467" actId="1076"/>
          <ac:spMkLst>
            <pc:docMk/>
            <pc:sldMk cId="583613091" sldId="259"/>
            <ac:spMk id="11" creationId="{49D8B41B-02CA-4112-8CC2-3D489C58D6AB}"/>
          </ac:spMkLst>
        </pc:spChg>
        <pc:spChg chg="mod">
          <ac:chgData name="刘 越千" userId="62ca1cae374228d5" providerId="LiveId" clId="{5305D2C7-8BA2-4D72-9AA6-F5F15694EA44}" dt="2021-08-25T03:42:49.817" v="981" actId="1076"/>
          <ac:spMkLst>
            <pc:docMk/>
            <pc:sldMk cId="583613091" sldId="259"/>
            <ac:spMk id="12" creationId="{BDA9CB3F-00FF-4F32-B0F9-8798F1012215}"/>
          </ac:spMkLst>
        </pc:spChg>
        <pc:spChg chg="mod">
          <ac:chgData name="刘 越千" userId="62ca1cae374228d5" providerId="LiveId" clId="{5305D2C7-8BA2-4D72-9AA6-F5F15694EA44}" dt="2021-08-25T03:42:49.817" v="981" actId="1076"/>
          <ac:spMkLst>
            <pc:docMk/>
            <pc:sldMk cId="583613091" sldId="259"/>
            <ac:spMk id="13" creationId="{DF2BC633-A62D-4203-BA0B-04CC76DB6693}"/>
          </ac:spMkLst>
        </pc:spChg>
        <pc:spChg chg="mod">
          <ac:chgData name="刘 越千" userId="62ca1cae374228d5" providerId="LiveId" clId="{5305D2C7-8BA2-4D72-9AA6-F5F15694EA44}" dt="2021-08-25T15:10:26.776" v="4840" actId="20577"/>
          <ac:spMkLst>
            <pc:docMk/>
            <pc:sldMk cId="583613091" sldId="259"/>
            <ac:spMk id="14" creationId="{11EF4464-A8BE-43AA-8186-1893AD1901F8}"/>
          </ac:spMkLst>
        </pc:spChg>
        <pc:spChg chg="add mod">
          <ac:chgData name="刘 越千" userId="62ca1cae374228d5" providerId="LiveId" clId="{5305D2C7-8BA2-4D72-9AA6-F5F15694EA44}" dt="2021-08-26T02:27:00.805" v="4986" actId="20577"/>
          <ac:spMkLst>
            <pc:docMk/>
            <pc:sldMk cId="583613091" sldId="259"/>
            <ac:spMk id="15" creationId="{57445CF3-BDF0-41E0-9C94-97479ED0ADB9}"/>
          </ac:spMkLst>
        </pc:spChg>
        <pc:spChg chg="mod">
          <ac:chgData name="刘 越千" userId="62ca1cae374228d5" providerId="LiveId" clId="{5305D2C7-8BA2-4D72-9AA6-F5F15694EA44}" dt="2021-08-25T03:42:49.817" v="981" actId="1076"/>
          <ac:spMkLst>
            <pc:docMk/>
            <pc:sldMk cId="583613091" sldId="259"/>
            <ac:spMk id="19" creationId="{9F2C74A1-4227-48FC-B2F7-7E9623D1296A}"/>
          </ac:spMkLst>
        </pc:spChg>
        <pc:spChg chg="mod">
          <ac:chgData name="刘 越千" userId="62ca1cae374228d5" providerId="LiveId" clId="{5305D2C7-8BA2-4D72-9AA6-F5F15694EA44}" dt="2021-08-25T03:42:49.817" v="981" actId="1076"/>
          <ac:spMkLst>
            <pc:docMk/>
            <pc:sldMk cId="583613091" sldId="259"/>
            <ac:spMk id="20" creationId="{4EEF92AD-B8BE-4F3B-BCEA-8E48AC411051}"/>
          </ac:spMkLst>
        </pc:spChg>
        <pc:spChg chg="mod">
          <ac:chgData name="刘 越千" userId="62ca1cae374228d5" providerId="LiveId" clId="{5305D2C7-8BA2-4D72-9AA6-F5F15694EA44}" dt="2021-08-25T03:42:49.817" v="981" actId="1076"/>
          <ac:spMkLst>
            <pc:docMk/>
            <pc:sldMk cId="583613091" sldId="259"/>
            <ac:spMk id="23" creationId="{70071FFB-895F-4282-B8DE-94CC17E5EEC0}"/>
          </ac:spMkLst>
        </pc:spChg>
        <pc:spChg chg="mod">
          <ac:chgData name="刘 越千" userId="62ca1cae374228d5" providerId="LiveId" clId="{5305D2C7-8BA2-4D72-9AA6-F5F15694EA44}" dt="2021-08-25T03:42:49.817" v="981" actId="1076"/>
          <ac:spMkLst>
            <pc:docMk/>
            <pc:sldMk cId="583613091" sldId="259"/>
            <ac:spMk id="24" creationId="{5DECE84B-8758-4093-A308-3B8C796BE356}"/>
          </ac:spMkLst>
        </pc:spChg>
        <pc:spChg chg="mod">
          <ac:chgData name="刘 越千" userId="62ca1cae374228d5" providerId="LiveId" clId="{5305D2C7-8BA2-4D72-9AA6-F5F15694EA44}" dt="2021-08-25T03:42:49.817" v="981" actId="1076"/>
          <ac:spMkLst>
            <pc:docMk/>
            <pc:sldMk cId="583613091" sldId="259"/>
            <ac:spMk id="25" creationId="{969B4EBC-0CB1-4C86-ADF4-DF0893297596}"/>
          </ac:spMkLst>
        </pc:spChg>
        <pc:spChg chg="mod">
          <ac:chgData name="刘 越千" userId="62ca1cae374228d5" providerId="LiveId" clId="{5305D2C7-8BA2-4D72-9AA6-F5F15694EA44}" dt="2021-08-25T15:10:30.945" v="4851" actId="20577"/>
          <ac:spMkLst>
            <pc:docMk/>
            <pc:sldMk cId="583613091" sldId="259"/>
            <ac:spMk id="26" creationId="{B1BA8F51-B4AE-43B6-A631-07FBCF8AFA5E}"/>
          </ac:spMkLst>
        </pc:spChg>
        <pc:spChg chg="mod">
          <ac:chgData name="刘 越千" userId="62ca1cae374228d5" providerId="LiveId" clId="{5305D2C7-8BA2-4D72-9AA6-F5F15694EA44}" dt="2021-08-25T03:42:49.817" v="981" actId="1076"/>
          <ac:spMkLst>
            <pc:docMk/>
            <pc:sldMk cId="583613091" sldId="259"/>
            <ac:spMk id="27" creationId="{F78BCCE2-EB3E-496D-B7C1-65B7755B2D7C}"/>
          </ac:spMkLst>
        </pc:spChg>
        <pc:spChg chg="mod">
          <ac:chgData name="刘 越千" userId="62ca1cae374228d5" providerId="LiveId" clId="{5305D2C7-8BA2-4D72-9AA6-F5F15694EA44}" dt="2021-08-25T03:42:49.817" v="981" actId="1076"/>
          <ac:spMkLst>
            <pc:docMk/>
            <pc:sldMk cId="583613091" sldId="259"/>
            <ac:spMk id="28" creationId="{18D07A8A-6135-4E6A-9193-B0BC3F73C23E}"/>
          </ac:spMkLst>
        </pc:spChg>
        <pc:spChg chg="mod">
          <ac:chgData name="刘 越千" userId="62ca1cae374228d5" providerId="LiveId" clId="{5305D2C7-8BA2-4D72-9AA6-F5F15694EA44}" dt="2021-08-25T03:42:49.817" v="981" actId="1076"/>
          <ac:spMkLst>
            <pc:docMk/>
            <pc:sldMk cId="583613091" sldId="259"/>
            <ac:spMk id="32" creationId="{699D3532-1B4B-4767-A831-B94157B27607}"/>
          </ac:spMkLst>
        </pc:spChg>
        <pc:spChg chg="mod">
          <ac:chgData name="刘 越千" userId="62ca1cae374228d5" providerId="LiveId" clId="{5305D2C7-8BA2-4D72-9AA6-F5F15694EA44}" dt="2021-08-25T03:42:49.817" v="981" actId="1076"/>
          <ac:spMkLst>
            <pc:docMk/>
            <pc:sldMk cId="583613091" sldId="259"/>
            <ac:spMk id="33" creationId="{5E4A088F-E29E-4481-A556-6631035F2339}"/>
          </ac:spMkLst>
        </pc:spChg>
        <pc:spChg chg="add mod">
          <ac:chgData name="刘 越千" userId="62ca1cae374228d5" providerId="LiveId" clId="{5305D2C7-8BA2-4D72-9AA6-F5F15694EA44}" dt="2021-08-26T02:38:25.134" v="5473" actId="20577"/>
          <ac:spMkLst>
            <pc:docMk/>
            <pc:sldMk cId="583613091" sldId="259"/>
            <ac:spMk id="34" creationId="{7E494596-C80C-4B0E-AC36-786E51FB61D8}"/>
          </ac:spMkLst>
        </pc:spChg>
        <pc:spChg chg="mod">
          <ac:chgData name="刘 越千" userId="62ca1cae374228d5" providerId="LiveId" clId="{5305D2C7-8BA2-4D72-9AA6-F5F15694EA44}" dt="2021-08-25T03:42:49.817" v="981" actId="1076"/>
          <ac:spMkLst>
            <pc:docMk/>
            <pc:sldMk cId="583613091" sldId="259"/>
            <ac:spMk id="37" creationId="{C3437B43-DCE2-432E-A1CE-D81374B1D4E1}"/>
          </ac:spMkLst>
        </pc:spChg>
        <pc:spChg chg="mod">
          <ac:chgData name="刘 越千" userId="62ca1cae374228d5" providerId="LiveId" clId="{5305D2C7-8BA2-4D72-9AA6-F5F15694EA44}" dt="2021-08-25T03:42:49.817" v="981" actId="1076"/>
          <ac:spMkLst>
            <pc:docMk/>
            <pc:sldMk cId="583613091" sldId="259"/>
            <ac:spMk id="38" creationId="{047F5D2B-C3DC-4655-969B-122FBD4F3E91}"/>
          </ac:spMkLst>
        </pc:spChg>
        <pc:picChg chg="add mod">
          <ac:chgData name="刘 越千" userId="62ca1cae374228d5" providerId="LiveId" clId="{5305D2C7-8BA2-4D72-9AA6-F5F15694EA44}" dt="2021-08-26T02:26:46.392" v="4973" actId="1076"/>
          <ac:picMkLst>
            <pc:docMk/>
            <pc:sldMk cId="583613091" sldId="259"/>
            <ac:picMk id="7" creationId="{627B6D68-78D0-47FB-8074-6D97E463F392}"/>
          </ac:picMkLst>
        </pc:picChg>
        <pc:cxnChg chg="mod">
          <ac:chgData name="刘 越千" userId="62ca1cae374228d5" providerId="LiveId" clId="{5305D2C7-8BA2-4D72-9AA6-F5F15694EA44}" dt="2021-08-25T03:42:49.817" v="981" actId="1076"/>
          <ac:cxnSpMkLst>
            <pc:docMk/>
            <pc:sldMk cId="583613091" sldId="259"/>
            <ac:cxnSpMk id="8" creationId="{466C6F25-B14D-400F-8906-A2AE3616EA46}"/>
          </ac:cxnSpMkLst>
        </pc:cxnChg>
        <pc:cxnChg chg="mod">
          <ac:chgData name="刘 越千" userId="62ca1cae374228d5" providerId="LiveId" clId="{5305D2C7-8BA2-4D72-9AA6-F5F15694EA44}" dt="2021-08-25T03:42:49.817" v="981" actId="1076"/>
          <ac:cxnSpMkLst>
            <pc:docMk/>
            <pc:sldMk cId="583613091" sldId="259"/>
            <ac:cxnSpMk id="9" creationId="{96A41FE3-CA2B-4202-8BBE-07D09671F8FC}"/>
          </ac:cxnSpMkLst>
        </pc:cxnChg>
        <pc:cxnChg chg="mod">
          <ac:chgData name="刘 越千" userId="62ca1cae374228d5" providerId="LiveId" clId="{5305D2C7-8BA2-4D72-9AA6-F5F15694EA44}" dt="2021-08-25T03:42:49.817" v="981" actId="1076"/>
          <ac:cxnSpMkLst>
            <pc:docMk/>
            <pc:sldMk cId="583613091" sldId="259"/>
            <ac:cxnSpMk id="21" creationId="{06CACE0C-BD83-43FD-BB77-2009CC386610}"/>
          </ac:cxnSpMkLst>
        </pc:cxnChg>
        <pc:cxnChg chg="mod">
          <ac:chgData name="刘 越千" userId="62ca1cae374228d5" providerId="LiveId" clId="{5305D2C7-8BA2-4D72-9AA6-F5F15694EA44}" dt="2021-08-25T03:42:49.817" v="981" actId="1076"/>
          <ac:cxnSpMkLst>
            <pc:docMk/>
            <pc:sldMk cId="583613091" sldId="259"/>
            <ac:cxnSpMk id="22" creationId="{D3405839-395E-4C39-849C-4A2BA07E31C7}"/>
          </ac:cxnSpMkLst>
        </pc:cxnChg>
        <pc:cxnChg chg="mod">
          <ac:chgData name="刘 越千" userId="62ca1cae374228d5" providerId="LiveId" clId="{5305D2C7-8BA2-4D72-9AA6-F5F15694EA44}" dt="2021-08-25T03:42:49.817" v="981" actId="1076"/>
          <ac:cxnSpMkLst>
            <pc:docMk/>
            <pc:sldMk cId="583613091" sldId="259"/>
            <ac:cxnSpMk id="29" creationId="{5AB051D7-D646-4AE5-9FD7-44131C693342}"/>
          </ac:cxnSpMkLst>
        </pc:cxnChg>
        <pc:cxnChg chg="mod">
          <ac:chgData name="刘 越千" userId="62ca1cae374228d5" providerId="LiveId" clId="{5305D2C7-8BA2-4D72-9AA6-F5F15694EA44}" dt="2021-08-25T03:42:49.817" v="981" actId="1076"/>
          <ac:cxnSpMkLst>
            <pc:docMk/>
            <pc:sldMk cId="583613091" sldId="259"/>
            <ac:cxnSpMk id="31" creationId="{AF35D795-DDEF-48C8-B1F6-9B94833D736E}"/>
          </ac:cxnSpMkLst>
        </pc:cxnChg>
        <pc:cxnChg chg="mod">
          <ac:chgData name="刘 越千" userId="62ca1cae374228d5" providerId="LiveId" clId="{5305D2C7-8BA2-4D72-9AA6-F5F15694EA44}" dt="2021-08-25T03:42:49.817" v="981" actId="1076"/>
          <ac:cxnSpMkLst>
            <pc:docMk/>
            <pc:sldMk cId="583613091" sldId="259"/>
            <ac:cxnSpMk id="40" creationId="{07DEBDBC-8B39-49A2-BE2C-42AE719B0E2E}"/>
          </ac:cxnSpMkLst>
        </pc:cxnChg>
      </pc:sldChg>
      <pc:sldChg chg="addSp delSp modSp mod modTransition">
        <pc:chgData name="刘 越千" userId="62ca1cae374228d5" providerId="LiveId" clId="{5305D2C7-8BA2-4D72-9AA6-F5F15694EA44}" dt="2021-11-14T02:09:41.205" v="5623" actId="478"/>
        <pc:sldMkLst>
          <pc:docMk/>
          <pc:sldMk cId="3398060189" sldId="260"/>
        </pc:sldMkLst>
        <pc:spChg chg="mod">
          <ac:chgData name="刘 越千" userId="62ca1cae374228d5" providerId="LiveId" clId="{5305D2C7-8BA2-4D72-9AA6-F5F15694EA44}" dt="2021-08-25T03:58:32.707" v="1445"/>
          <ac:spMkLst>
            <pc:docMk/>
            <pc:sldMk cId="3398060189" sldId="260"/>
            <ac:spMk id="2" creationId="{0E17772F-BE0E-4407-91C0-65FB56BA2B4E}"/>
          </ac:spMkLst>
        </pc:spChg>
        <pc:spChg chg="mod">
          <ac:chgData name="刘 越千" userId="62ca1cae374228d5" providerId="LiveId" clId="{5305D2C7-8BA2-4D72-9AA6-F5F15694EA44}" dt="2021-11-14T02:09:39.870" v="5622" actId="20577"/>
          <ac:spMkLst>
            <pc:docMk/>
            <pc:sldMk cId="3398060189" sldId="260"/>
            <ac:spMk id="3" creationId="{D2176DE7-13CE-45C1-9A4D-7A0C9CDFDF2C}"/>
          </ac:spMkLst>
        </pc:spChg>
        <pc:spChg chg="del">
          <ac:chgData name="刘 越千" userId="62ca1cae374228d5" providerId="LiveId" clId="{5305D2C7-8BA2-4D72-9AA6-F5F15694EA44}" dt="2021-11-14T02:08:00.723" v="5606" actId="478"/>
          <ac:spMkLst>
            <pc:docMk/>
            <pc:sldMk cId="3398060189" sldId="260"/>
            <ac:spMk id="4" creationId="{F4A2BDCB-F497-AA4A-A2D3-7855435364B2}"/>
          </ac:spMkLst>
        </pc:spChg>
        <pc:spChg chg="add mod">
          <ac:chgData name="刘 越千" userId="62ca1cae374228d5" providerId="LiveId" clId="{5305D2C7-8BA2-4D72-9AA6-F5F15694EA44}" dt="2021-08-25T15:10:55.681" v="4878" actId="20577"/>
          <ac:spMkLst>
            <pc:docMk/>
            <pc:sldMk cId="3398060189" sldId="260"/>
            <ac:spMk id="14" creationId="{127E152F-4BC6-4834-8574-9BEA3092A59D}"/>
          </ac:spMkLst>
        </pc:spChg>
        <pc:picChg chg="add del mod">
          <ac:chgData name="刘 越千" userId="62ca1cae374228d5" providerId="LiveId" clId="{5305D2C7-8BA2-4D72-9AA6-F5F15694EA44}" dt="2021-08-25T03:45:22.461" v="1097" actId="478"/>
          <ac:picMkLst>
            <pc:docMk/>
            <pc:sldMk cId="3398060189" sldId="260"/>
            <ac:picMk id="5" creationId="{9C87D183-FC74-4424-9A2E-85B40F0FF0FC}"/>
          </ac:picMkLst>
        </pc:picChg>
        <pc:picChg chg="del">
          <ac:chgData name="刘 越千" userId="62ca1cae374228d5" providerId="LiveId" clId="{5305D2C7-8BA2-4D72-9AA6-F5F15694EA44}" dt="2021-08-25T03:38:23.517" v="979" actId="478"/>
          <ac:picMkLst>
            <pc:docMk/>
            <pc:sldMk cId="3398060189" sldId="260"/>
            <ac:picMk id="6" creationId="{1F06B51D-38E0-4FE5-AFFD-588334BDE31E}"/>
          </ac:picMkLst>
        </pc:picChg>
        <pc:picChg chg="del">
          <ac:chgData name="刘 越千" userId="62ca1cae374228d5" providerId="LiveId" clId="{5305D2C7-8BA2-4D72-9AA6-F5F15694EA44}" dt="2021-08-25T03:38:23.116" v="978" actId="478"/>
          <ac:picMkLst>
            <pc:docMk/>
            <pc:sldMk cId="3398060189" sldId="260"/>
            <ac:picMk id="7" creationId="{6BA39A95-50E6-49D2-B263-7F02B000B1D6}"/>
          </ac:picMkLst>
        </pc:picChg>
        <pc:picChg chg="add mod">
          <ac:chgData name="刘 越千" userId="62ca1cae374228d5" providerId="LiveId" clId="{5305D2C7-8BA2-4D72-9AA6-F5F15694EA44}" dt="2021-11-14T02:08:28.557" v="5620" actId="1076"/>
          <ac:picMkLst>
            <pc:docMk/>
            <pc:sldMk cId="3398060189" sldId="260"/>
            <ac:picMk id="9" creationId="{D06E293F-3EE6-4EC9-9967-C35CEEA2110E}"/>
          </ac:picMkLst>
        </pc:picChg>
        <pc:picChg chg="add mod">
          <ac:chgData name="刘 越千" userId="62ca1cae374228d5" providerId="LiveId" clId="{5305D2C7-8BA2-4D72-9AA6-F5F15694EA44}" dt="2021-08-25T03:51:32.409" v="1146" actId="1076"/>
          <ac:picMkLst>
            <pc:docMk/>
            <pc:sldMk cId="3398060189" sldId="260"/>
            <ac:picMk id="11" creationId="{9BA25DF1-E860-4A7B-BAAD-8502417EDC6F}"/>
          </ac:picMkLst>
        </pc:picChg>
        <pc:picChg chg="add del mod">
          <ac:chgData name="刘 越千" userId="62ca1cae374228d5" providerId="LiveId" clId="{5305D2C7-8BA2-4D72-9AA6-F5F15694EA44}" dt="2021-11-14T02:09:41.205" v="5623" actId="478"/>
          <ac:picMkLst>
            <pc:docMk/>
            <pc:sldMk cId="3398060189" sldId="260"/>
            <ac:picMk id="13" creationId="{6811FEDB-0C4A-40D2-BAA4-123F7DC63B08}"/>
          </ac:picMkLst>
        </pc:picChg>
      </pc:sldChg>
      <pc:sldChg chg="modSp mod modTransition">
        <pc:chgData name="刘 越千" userId="62ca1cae374228d5" providerId="LiveId" clId="{5305D2C7-8BA2-4D72-9AA6-F5F15694EA44}" dt="2021-11-14T02:23:00.181" v="6164" actId="20577"/>
        <pc:sldMkLst>
          <pc:docMk/>
          <pc:sldMk cId="387966278" sldId="261"/>
        </pc:sldMkLst>
        <pc:spChg chg="mod">
          <ac:chgData name="刘 越千" userId="62ca1cae374228d5" providerId="LiveId" clId="{5305D2C7-8BA2-4D72-9AA6-F5F15694EA44}" dt="2021-11-14T02:23:00.181" v="6164" actId="20577"/>
          <ac:spMkLst>
            <pc:docMk/>
            <pc:sldMk cId="387966278" sldId="261"/>
            <ac:spMk id="2" creationId="{0E17772F-BE0E-4407-91C0-65FB56BA2B4E}"/>
          </ac:spMkLst>
        </pc:spChg>
        <pc:spChg chg="mod">
          <ac:chgData name="刘 越千" userId="62ca1cae374228d5" providerId="LiveId" clId="{5305D2C7-8BA2-4D72-9AA6-F5F15694EA44}" dt="2021-11-14T02:06:34.133" v="5596" actId="20577"/>
          <ac:spMkLst>
            <pc:docMk/>
            <pc:sldMk cId="387966278" sldId="261"/>
            <ac:spMk id="3" creationId="{D2176DE7-13CE-45C1-9A4D-7A0C9CDFDF2C}"/>
          </ac:spMkLst>
        </pc:spChg>
      </pc:sldChg>
      <pc:sldChg chg="addSp delSp modSp mod modTransition">
        <pc:chgData name="刘 越千" userId="62ca1cae374228d5" providerId="LiveId" clId="{5305D2C7-8BA2-4D72-9AA6-F5F15694EA44}" dt="2021-08-25T15:21:08.859" v="4955"/>
        <pc:sldMkLst>
          <pc:docMk/>
          <pc:sldMk cId="2525949203" sldId="262"/>
        </pc:sldMkLst>
        <pc:spChg chg="mod">
          <ac:chgData name="刘 越千" userId="62ca1cae374228d5" providerId="LiveId" clId="{5305D2C7-8BA2-4D72-9AA6-F5F15694EA44}" dt="2021-08-25T03:58:32.707" v="1445"/>
          <ac:spMkLst>
            <pc:docMk/>
            <pc:sldMk cId="2525949203" sldId="262"/>
            <ac:spMk id="2" creationId="{0E17772F-BE0E-4407-91C0-65FB56BA2B4E}"/>
          </ac:spMkLst>
        </pc:spChg>
        <pc:spChg chg="mod">
          <ac:chgData name="刘 越千" userId="62ca1cae374228d5" providerId="LiveId" clId="{5305D2C7-8BA2-4D72-9AA6-F5F15694EA44}" dt="2021-08-25T14:52:20.845" v="4032" actId="207"/>
          <ac:spMkLst>
            <pc:docMk/>
            <pc:sldMk cId="2525949203" sldId="262"/>
            <ac:spMk id="3" creationId="{D2176DE7-13CE-45C1-9A4D-7A0C9CDFDF2C}"/>
          </ac:spMkLst>
        </pc:spChg>
        <pc:spChg chg="add mod">
          <ac:chgData name="刘 越千" userId="62ca1cae374228d5" providerId="LiveId" clId="{5305D2C7-8BA2-4D72-9AA6-F5F15694EA44}" dt="2021-08-25T15:12:25.520" v="4896" actId="20577"/>
          <ac:spMkLst>
            <pc:docMk/>
            <pc:sldMk cId="2525949203" sldId="262"/>
            <ac:spMk id="5" creationId="{79EC2794-7FE5-47E1-A887-C59CB9CBB17D}"/>
          </ac:spMkLst>
        </pc:spChg>
        <pc:picChg chg="del mod">
          <ac:chgData name="刘 越千" userId="62ca1cae374228d5" providerId="LiveId" clId="{5305D2C7-8BA2-4D72-9AA6-F5F15694EA44}" dt="2021-08-25T15:17:38.551" v="4914" actId="478"/>
          <ac:picMkLst>
            <pc:docMk/>
            <pc:sldMk cId="2525949203" sldId="262"/>
            <ac:picMk id="4" creationId="{C0D64563-DAA8-4757-8362-0C582C216CB3}"/>
          </ac:picMkLst>
        </pc:picChg>
        <pc:picChg chg="add mod">
          <ac:chgData name="刘 越千" userId="62ca1cae374228d5" providerId="LiveId" clId="{5305D2C7-8BA2-4D72-9AA6-F5F15694EA44}" dt="2021-08-25T15:17:59.852" v="4922" actId="1076"/>
          <ac:picMkLst>
            <pc:docMk/>
            <pc:sldMk cId="2525949203" sldId="262"/>
            <ac:picMk id="7" creationId="{547751F1-2048-42A7-B11D-3C49C1F00A6C}"/>
          </ac:picMkLst>
        </pc:picChg>
        <pc:picChg chg="del mod">
          <ac:chgData name="刘 越千" userId="62ca1cae374228d5" providerId="LiveId" clId="{5305D2C7-8BA2-4D72-9AA6-F5F15694EA44}" dt="2021-08-25T15:17:38.871" v="4915" actId="478"/>
          <ac:picMkLst>
            <pc:docMk/>
            <pc:sldMk cId="2525949203" sldId="262"/>
            <ac:picMk id="8" creationId="{4A86274F-B76E-4F33-B405-50C3E113822B}"/>
          </ac:picMkLst>
        </pc:picChg>
        <pc:picChg chg="add mod">
          <ac:chgData name="刘 越千" userId="62ca1cae374228d5" providerId="LiveId" clId="{5305D2C7-8BA2-4D72-9AA6-F5F15694EA44}" dt="2021-08-25T15:17:59.852" v="4922" actId="1076"/>
          <ac:picMkLst>
            <pc:docMk/>
            <pc:sldMk cId="2525949203" sldId="262"/>
            <ac:picMk id="9" creationId="{BAB36A9A-7639-4FF8-89AC-0448E0E3E77E}"/>
          </ac:picMkLst>
        </pc:picChg>
      </pc:sldChg>
      <pc:sldChg chg="addSp delSp modSp mod modTransition">
        <pc:chgData name="刘 越千" userId="62ca1cae374228d5" providerId="LiveId" clId="{5305D2C7-8BA2-4D72-9AA6-F5F15694EA44}" dt="2021-08-25T15:21:08.859" v="4955"/>
        <pc:sldMkLst>
          <pc:docMk/>
          <pc:sldMk cId="2094213187" sldId="263"/>
        </pc:sldMkLst>
        <pc:spChg chg="mod">
          <ac:chgData name="刘 越千" userId="62ca1cae374228d5" providerId="LiveId" clId="{5305D2C7-8BA2-4D72-9AA6-F5F15694EA44}" dt="2021-08-25T14:01:06.022" v="2463" actId="20577"/>
          <ac:spMkLst>
            <pc:docMk/>
            <pc:sldMk cId="2094213187" sldId="263"/>
            <ac:spMk id="2" creationId="{0E17772F-BE0E-4407-91C0-65FB56BA2B4E}"/>
          </ac:spMkLst>
        </pc:spChg>
        <pc:picChg chg="add mod">
          <ac:chgData name="刘 越千" userId="62ca1cae374228d5" providerId="LiveId" clId="{5305D2C7-8BA2-4D72-9AA6-F5F15694EA44}" dt="2021-08-25T15:18:13.426" v="4925" actId="1440"/>
          <ac:picMkLst>
            <pc:docMk/>
            <pc:sldMk cId="2094213187" sldId="263"/>
            <ac:picMk id="5" creationId="{D4EB99C7-0BB5-448F-8DE6-DE0769A43820}"/>
          </ac:picMkLst>
        </pc:picChg>
        <pc:picChg chg="del mod">
          <ac:chgData name="刘 越千" userId="62ca1cae374228d5" providerId="LiveId" clId="{5305D2C7-8BA2-4D72-9AA6-F5F15694EA44}" dt="2021-08-25T15:18:10.135" v="4923" actId="478"/>
          <ac:picMkLst>
            <pc:docMk/>
            <pc:sldMk cId="2094213187" sldId="263"/>
            <ac:picMk id="6" creationId="{FF75141A-15A0-4701-9B38-2CFAD6847D65}"/>
          </ac:picMkLst>
        </pc:picChg>
      </pc:sldChg>
      <pc:sldChg chg="addSp delSp modSp mod modTransition">
        <pc:chgData name="刘 越千" userId="62ca1cae374228d5" providerId="LiveId" clId="{5305D2C7-8BA2-4D72-9AA6-F5F15694EA44}" dt="2021-08-25T15:21:08.859" v="4955"/>
        <pc:sldMkLst>
          <pc:docMk/>
          <pc:sldMk cId="1486946883" sldId="264"/>
        </pc:sldMkLst>
        <pc:spChg chg="mod">
          <ac:chgData name="刘 越千" userId="62ca1cae374228d5" providerId="LiveId" clId="{5305D2C7-8BA2-4D72-9AA6-F5F15694EA44}" dt="2021-08-25T03:58:32.707" v="1445"/>
          <ac:spMkLst>
            <pc:docMk/>
            <pc:sldMk cId="1486946883" sldId="264"/>
            <ac:spMk id="2" creationId="{0E17772F-BE0E-4407-91C0-65FB56BA2B4E}"/>
          </ac:spMkLst>
        </pc:spChg>
        <pc:spChg chg="mod">
          <ac:chgData name="刘 越千" userId="62ca1cae374228d5" providerId="LiveId" clId="{5305D2C7-8BA2-4D72-9AA6-F5F15694EA44}" dt="2021-08-25T14:46:11.402" v="4009" actId="403"/>
          <ac:spMkLst>
            <pc:docMk/>
            <pc:sldMk cId="1486946883" sldId="264"/>
            <ac:spMk id="3" creationId="{D2176DE7-13CE-45C1-9A4D-7A0C9CDFDF2C}"/>
          </ac:spMkLst>
        </pc:spChg>
        <pc:picChg chg="del mod">
          <ac:chgData name="刘 越千" userId="62ca1cae374228d5" providerId="LiveId" clId="{5305D2C7-8BA2-4D72-9AA6-F5F15694EA44}" dt="2021-08-25T15:18:21.520" v="4926" actId="478"/>
          <ac:picMkLst>
            <pc:docMk/>
            <pc:sldMk cId="1486946883" sldId="264"/>
            <ac:picMk id="4" creationId="{7853F989-0D07-4835-9884-CD3EC6EBEED2}"/>
          </ac:picMkLst>
        </pc:picChg>
        <pc:picChg chg="add mod">
          <ac:chgData name="刘 越千" userId="62ca1cae374228d5" providerId="LiveId" clId="{5305D2C7-8BA2-4D72-9AA6-F5F15694EA44}" dt="2021-08-25T15:18:28.305" v="4928" actId="1440"/>
          <ac:picMkLst>
            <pc:docMk/>
            <pc:sldMk cId="1486946883" sldId="264"/>
            <ac:picMk id="5" creationId="{6985A59B-E8E3-4055-821D-6B291C5B04AA}"/>
          </ac:picMkLst>
        </pc:picChg>
      </pc:sldChg>
      <pc:sldChg chg="addSp delSp modSp mod modTransition">
        <pc:chgData name="刘 越千" userId="62ca1cae374228d5" providerId="LiveId" clId="{5305D2C7-8BA2-4D72-9AA6-F5F15694EA44}" dt="2021-08-25T15:21:08.859" v="4955"/>
        <pc:sldMkLst>
          <pc:docMk/>
          <pc:sldMk cId="2115360529" sldId="265"/>
        </pc:sldMkLst>
        <pc:spChg chg="mod">
          <ac:chgData name="刘 越千" userId="62ca1cae374228d5" providerId="LiveId" clId="{5305D2C7-8BA2-4D72-9AA6-F5F15694EA44}" dt="2021-08-25T03:58:32.707" v="1445"/>
          <ac:spMkLst>
            <pc:docMk/>
            <pc:sldMk cId="2115360529" sldId="265"/>
            <ac:spMk id="2" creationId="{0E17772F-BE0E-4407-91C0-65FB56BA2B4E}"/>
          </ac:spMkLst>
        </pc:spChg>
        <pc:picChg chg="add mod">
          <ac:chgData name="刘 越千" userId="62ca1cae374228d5" providerId="LiveId" clId="{5305D2C7-8BA2-4D72-9AA6-F5F15694EA44}" dt="2021-08-25T15:18:44.252" v="4935" actId="14100"/>
          <ac:picMkLst>
            <pc:docMk/>
            <pc:sldMk cId="2115360529" sldId="265"/>
            <ac:picMk id="5" creationId="{954B9DCF-09F0-45E5-8781-5DC5FB6BE64F}"/>
          </ac:picMkLst>
        </pc:picChg>
        <pc:picChg chg="del mod">
          <ac:chgData name="刘 越千" userId="62ca1cae374228d5" providerId="LiveId" clId="{5305D2C7-8BA2-4D72-9AA6-F5F15694EA44}" dt="2021-08-25T15:18:36.504" v="4929" actId="478"/>
          <ac:picMkLst>
            <pc:docMk/>
            <pc:sldMk cId="2115360529" sldId="265"/>
            <ac:picMk id="6" creationId="{60A94187-F12C-4D42-BE96-68BF9A22E3C5}"/>
          </ac:picMkLst>
        </pc:picChg>
      </pc:sldChg>
      <pc:sldChg chg="addSp delSp modSp mod modTransition">
        <pc:chgData name="刘 越千" userId="62ca1cae374228d5" providerId="LiveId" clId="{5305D2C7-8BA2-4D72-9AA6-F5F15694EA44}" dt="2021-08-25T15:21:08.859" v="4955"/>
        <pc:sldMkLst>
          <pc:docMk/>
          <pc:sldMk cId="47016842" sldId="266"/>
        </pc:sldMkLst>
        <pc:spChg chg="mod">
          <ac:chgData name="刘 越千" userId="62ca1cae374228d5" providerId="LiveId" clId="{5305D2C7-8BA2-4D72-9AA6-F5F15694EA44}" dt="2021-08-25T03:58:32.707" v="1445"/>
          <ac:spMkLst>
            <pc:docMk/>
            <pc:sldMk cId="47016842" sldId="266"/>
            <ac:spMk id="2" creationId="{0E17772F-BE0E-4407-91C0-65FB56BA2B4E}"/>
          </ac:spMkLst>
        </pc:spChg>
        <pc:spChg chg="add del mod">
          <ac:chgData name="刘 越千" userId="62ca1cae374228d5" providerId="LiveId" clId="{5305D2C7-8BA2-4D72-9AA6-F5F15694EA44}" dt="2021-08-25T15:18:56.783" v="4937" actId="478"/>
          <ac:spMkLst>
            <pc:docMk/>
            <pc:sldMk cId="47016842" sldId="266"/>
            <ac:spMk id="4" creationId="{4A811CAD-8C0C-4B4A-A274-602A936B62F0}"/>
          </ac:spMkLst>
        </pc:spChg>
        <pc:picChg chg="del">
          <ac:chgData name="刘 越千" userId="62ca1cae374228d5" providerId="LiveId" clId="{5305D2C7-8BA2-4D72-9AA6-F5F15694EA44}" dt="2021-08-25T15:18:54.241" v="4936" actId="478"/>
          <ac:picMkLst>
            <pc:docMk/>
            <pc:sldMk cId="47016842" sldId="266"/>
            <ac:picMk id="5" creationId="{EAA16EEF-216D-4F3D-9535-A3C06AE28CB6}"/>
          </ac:picMkLst>
        </pc:picChg>
        <pc:picChg chg="del">
          <ac:chgData name="刘 越千" userId="62ca1cae374228d5" providerId="LiveId" clId="{5305D2C7-8BA2-4D72-9AA6-F5F15694EA44}" dt="2021-08-25T15:18:57.543" v="4938" actId="478"/>
          <ac:picMkLst>
            <pc:docMk/>
            <pc:sldMk cId="47016842" sldId="266"/>
            <ac:picMk id="7" creationId="{603C4BFD-E3F4-41B4-AB2A-63C34670ABA1}"/>
          </ac:picMkLst>
        </pc:picChg>
        <pc:picChg chg="del">
          <ac:chgData name="刘 越千" userId="62ca1cae374228d5" providerId="LiveId" clId="{5305D2C7-8BA2-4D72-9AA6-F5F15694EA44}" dt="2021-08-25T15:18:58.151" v="4939" actId="478"/>
          <ac:picMkLst>
            <pc:docMk/>
            <pc:sldMk cId="47016842" sldId="266"/>
            <ac:picMk id="8" creationId="{FC7037DF-44EA-4C8E-B8CB-5C4DB9B630E5}"/>
          </ac:picMkLst>
        </pc:picChg>
        <pc:picChg chg="add mod">
          <ac:chgData name="刘 越千" userId="62ca1cae374228d5" providerId="LiveId" clId="{5305D2C7-8BA2-4D72-9AA6-F5F15694EA44}" dt="2021-08-25T15:18:59.427" v="4940"/>
          <ac:picMkLst>
            <pc:docMk/>
            <pc:sldMk cId="47016842" sldId="266"/>
            <ac:picMk id="10" creationId="{8ED03E2B-4C87-4513-A2C5-E6965072F085}"/>
          </ac:picMkLst>
        </pc:picChg>
        <pc:picChg chg="add mod">
          <ac:chgData name="刘 越千" userId="62ca1cae374228d5" providerId="LiveId" clId="{5305D2C7-8BA2-4D72-9AA6-F5F15694EA44}" dt="2021-08-25T15:18:59.427" v="4940"/>
          <ac:picMkLst>
            <pc:docMk/>
            <pc:sldMk cId="47016842" sldId="266"/>
            <ac:picMk id="11" creationId="{DE5691F7-E28E-4E73-ABE6-07BFF94C9D6A}"/>
          </ac:picMkLst>
        </pc:picChg>
        <pc:picChg chg="add mod">
          <ac:chgData name="刘 越千" userId="62ca1cae374228d5" providerId="LiveId" clId="{5305D2C7-8BA2-4D72-9AA6-F5F15694EA44}" dt="2021-08-25T15:18:59.427" v="4940"/>
          <ac:picMkLst>
            <pc:docMk/>
            <pc:sldMk cId="47016842" sldId="266"/>
            <ac:picMk id="12" creationId="{9AEE08F7-3398-48C0-88B0-BA0F4B34B30F}"/>
          </ac:picMkLst>
        </pc:picChg>
      </pc:sldChg>
      <pc:sldChg chg="addSp delSp modSp mod modTransition">
        <pc:chgData name="刘 越千" userId="62ca1cae374228d5" providerId="LiveId" clId="{5305D2C7-8BA2-4D72-9AA6-F5F15694EA44}" dt="2021-08-25T15:21:08.859" v="4955"/>
        <pc:sldMkLst>
          <pc:docMk/>
          <pc:sldMk cId="4269526894" sldId="267"/>
        </pc:sldMkLst>
        <pc:spChg chg="mod">
          <ac:chgData name="刘 越千" userId="62ca1cae374228d5" providerId="LiveId" clId="{5305D2C7-8BA2-4D72-9AA6-F5F15694EA44}" dt="2021-08-25T03:58:32.707" v="1445"/>
          <ac:spMkLst>
            <pc:docMk/>
            <pc:sldMk cId="4269526894" sldId="267"/>
            <ac:spMk id="2" creationId="{0E17772F-BE0E-4407-91C0-65FB56BA2B4E}"/>
          </ac:spMkLst>
        </pc:spChg>
        <pc:spChg chg="mod">
          <ac:chgData name="刘 越千" userId="62ca1cae374228d5" providerId="LiveId" clId="{5305D2C7-8BA2-4D72-9AA6-F5F15694EA44}" dt="2021-08-25T14:58:56.827" v="4068" actId="20577"/>
          <ac:spMkLst>
            <pc:docMk/>
            <pc:sldMk cId="4269526894" sldId="267"/>
            <ac:spMk id="3" creationId="{D2176DE7-13CE-45C1-9A4D-7A0C9CDFDF2C}"/>
          </ac:spMkLst>
        </pc:spChg>
        <pc:graphicFrameChg chg="add mod">
          <ac:chgData name="刘 越千" userId="62ca1cae374228d5" providerId="LiveId" clId="{5305D2C7-8BA2-4D72-9AA6-F5F15694EA44}" dt="2021-08-25T14:56:10.802" v="4049" actId="1076"/>
          <ac:graphicFrameMkLst>
            <pc:docMk/>
            <pc:sldMk cId="4269526894" sldId="267"/>
            <ac:graphicFrameMk id="4" creationId="{9DB5C05F-F6EB-4A66-A871-1CE2D0307E91}"/>
          </ac:graphicFrameMkLst>
        </pc:graphicFrameChg>
        <pc:graphicFrameChg chg="add mod">
          <ac:chgData name="刘 越千" userId="62ca1cae374228d5" providerId="LiveId" clId="{5305D2C7-8BA2-4D72-9AA6-F5F15694EA44}" dt="2021-08-25T14:56:06.283" v="4048" actId="14100"/>
          <ac:graphicFrameMkLst>
            <pc:docMk/>
            <pc:sldMk cId="4269526894" sldId="267"/>
            <ac:graphicFrameMk id="7" creationId="{BD1AC6C3-C313-49ED-9B7F-E387D56D1899}"/>
          </ac:graphicFrameMkLst>
        </pc:graphicFrameChg>
        <pc:picChg chg="del mod">
          <ac:chgData name="刘 越千" userId="62ca1cae374228d5" providerId="LiveId" clId="{5305D2C7-8BA2-4D72-9AA6-F5F15694EA44}" dt="2021-08-25T15:19:09.752" v="4941" actId="478"/>
          <ac:picMkLst>
            <pc:docMk/>
            <pc:sldMk cId="4269526894" sldId="267"/>
            <ac:picMk id="5" creationId="{F36126DA-BA66-4333-A9FD-9BC243A86A9B}"/>
          </ac:picMkLst>
        </pc:picChg>
        <pc:picChg chg="del mod">
          <ac:chgData name="刘 越千" userId="62ca1cae374228d5" providerId="LiveId" clId="{5305D2C7-8BA2-4D72-9AA6-F5F15694EA44}" dt="2021-08-25T15:19:10.256" v="4942" actId="478"/>
          <ac:picMkLst>
            <pc:docMk/>
            <pc:sldMk cId="4269526894" sldId="267"/>
            <ac:picMk id="6" creationId="{226EB341-061E-422E-A8CF-8234FC464518}"/>
          </ac:picMkLst>
        </pc:picChg>
        <pc:picChg chg="add mod">
          <ac:chgData name="刘 越千" userId="62ca1cae374228d5" providerId="LiveId" clId="{5305D2C7-8BA2-4D72-9AA6-F5F15694EA44}" dt="2021-08-25T15:19:14.269" v="4944" actId="1440"/>
          <ac:picMkLst>
            <pc:docMk/>
            <pc:sldMk cId="4269526894" sldId="267"/>
            <ac:picMk id="8" creationId="{18826C1F-2BB4-49AC-B1C9-B8CA27BD2321}"/>
          </ac:picMkLst>
        </pc:picChg>
        <pc:picChg chg="add mod">
          <ac:chgData name="刘 越千" userId="62ca1cae374228d5" providerId="LiveId" clId="{5305D2C7-8BA2-4D72-9AA6-F5F15694EA44}" dt="2021-08-25T15:19:14.269" v="4944" actId="1440"/>
          <ac:picMkLst>
            <pc:docMk/>
            <pc:sldMk cId="4269526894" sldId="267"/>
            <ac:picMk id="9" creationId="{38E7C9C7-6465-4F4A-9C18-55E329D9D7CB}"/>
          </ac:picMkLst>
        </pc:picChg>
      </pc:sldChg>
      <pc:sldChg chg="addSp delSp modSp mod modTransition">
        <pc:chgData name="刘 越千" userId="62ca1cae374228d5" providerId="LiveId" clId="{5305D2C7-8BA2-4D72-9AA6-F5F15694EA44}" dt="2021-08-25T15:21:08.859" v="4955"/>
        <pc:sldMkLst>
          <pc:docMk/>
          <pc:sldMk cId="791213510" sldId="268"/>
        </pc:sldMkLst>
        <pc:spChg chg="mod">
          <ac:chgData name="刘 越千" userId="62ca1cae374228d5" providerId="LiveId" clId="{5305D2C7-8BA2-4D72-9AA6-F5F15694EA44}" dt="2021-08-25T03:58:32.707" v="1445"/>
          <ac:spMkLst>
            <pc:docMk/>
            <pc:sldMk cId="791213510" sldId="268"/>
            <ac:spMk id="2" creationId="{0E17772F-BE0E-4407-91C0-65FB56BA2B4E}"/>
          </ac:spMkLst>
        </pc:spChg>
        <pc:picChg chg="del mod">
          <ac:chgData name="刘 越千" userId="62ca1cae374228d5" providerId="LiveId" clId="{5305D2C7-8BA2-4D72-9AA6-F5F15694EA44}" dt="2021-08-25T15:19:18.208" v="4945" actId="478"/>
          <ac:picMkLst>
            <pc:docMk/>
            <pc:sldMk cId="791213510" sldId="268"/>
            <ac:picMk id="4" creationId="{F0DAC06A-628E-48DA-B881-9BD23C87A1E1}"/>
          </ac:picMkLst>
        </pc:picChg>
        <pc:picChg chg="add mod">
          <ac:chgData name="刘 越千" userId="62ca1cae374228d5" providerId="LiveId" clId="{5305D2C7-8BA2-4D72-9AA6-F5F15694EA44}" dt="2021-08-25T15:19:24.010" v="4947" actId="1440"/>
          <ac:picMkLst>
            <pc:docMk/>
            <pc:sldMk cId="791213510" sldId="268"/>
            <ac:picMk id="6" creationId="{B50D879F-4AEA-4A46-A112-CCAEFA5BE229}"/>
          </ac:picMkLst>
        </pc:picChg>
        <pc:picChg chg="del mod">
          <ac:chgData name="刘 越千" userId="62ca1cae374228d5" providerId="LiveId" clId="{5305D2C7-8BA2-4D72-9AA6-F5F15694EA44}" dt="2021-08-25T15:19:18.208" v="4945" actId="478"/>
          <ac:picMkLst>
            <pc:docMk/>
            <pc:sldMk cId="791213510" sldId="268"/>
            <ac:picMk id="7" creationId="{2F0B0243-BC39-46DD-B613-D4D17C969A8C}"/>
          </ac:picMkLst>
        </pc:picChg>
        <pc:picChg chg="add mod">
          <ac:chgData name="刘 越千" userId="62ca1cae374228d5" providerId="LiveId" clId="{5305D2C7-8BA2-4D72-9AA6-F5F15694EA44}" dt="2021-08-25T15:19:24.010" v="4947" actId="1440"/>
          <ac:picMkLst>
            <pc:docMk/>
            <pc:sldMk cId="791213510" sldId="268"/>
            <ac:picMk id="8" creationId="{64DECF45-1498-4528-8F0C-8CBC0A4AAD12}"/>
          </ac:picMkLst>
        </pc:picChg>
      </pc:sldChg>
      <pc:sldChg chg="addSp delSp modSp mod modTransition">
        <pc:chgData name="刘 越千" userId="62ca1cae374228d5" providerId="LiveId" clId="{5305D2C7-8BA2-4D72-9AA6-F5F15694EA44}" dt="2021-08-25T15:21:08.859" v="4955"/>
        <pc:sldMkLst>
          <pc:docMk/>
          <pc:sldMk cId="435426567" sldId="269"/>
        </pc:sldMkLst>
        <pc:spChg chg="mod">
          <ac:chgData name="刘 越千" userId="62ca1cae374228d5" providerId="LiveId" clId="{5305D2C7-8BA2-4D72-9AA6-F5F15694EA44}" dt="2021-08-25T03:58:32.707" v="1445"/>
          <ac:spMkLst>
            <pc:docMk/>
            <pc:sldMk cId="435426567" sldId="269"/>
            <ac:spMk id="2" creationId="{0E17772F-BE0E-4407-91C0-65FB56BA2B4E}"/>
          </ac:spMkLst>
        </pc:spChg>
        <pc:spChg chg="mod">
          <ac:chgData name="刘 越千" userId="62ca1cae374228d5" providerId="LiveId" clId="{5305D2C7-8BA2-4D72-9AA6-F5F15694EA44}" dt="2021-08-25T14:53:04.999" v="4035" actId="207"/>
          <ac:spMkLst>
            <pc:docMk/>
            <pc:sldMk cId="435426567" sldId="269"/>
            <ac:spMk id="3" creationId="{D2176DE7-13CE-45C1-9A4D-7A0C9CDFDF2C}"/>
          </ac:spMkLst>
        </pc:spChg>
        <pc:graphicFrameChg chg="add mod">
          <ac:chgData name="刘 越千" userId="62ca1cae374228d5" providerId="LiveId" clId="{5305D2C7-8BA2-4D72-9AA6-F5F15694EA44}" dt="2021-08-25T15:04:07" v="4466"/>
          <ac:graphicFrameMkLst>
            <pc:docMk/>
            <pc:sldMk cId="435426567" sldId="269"/>
            <ac:graphicFrameMk id="4" creationId="{1ABC0BA0-063E-444A-B5DB-E32CE521E664}"/>
          </ac:graphicFrameMkLst>
        </pc:graphicFrameChg>
        <pc:picChg chg="add mod">
          <ac:chgData name="刘 越千" userId="62ca1cae374228d5" providerId="LiveId" clId="{5305D2C7-8BA2-4D72-9AA6-F5F15694EA44}" dt="2021-08-25T15:19:33.588" v="4950" actId="1440"/>
          <ac:picMkLst>
            <pc:docMk/>
            <pc:sldMk cId="435426567" sldId="269"/>
            <ac:picMk id="6" creationId="{1DD56B0C-3919-450E-BAC5-55D8F29E3E86}"/>
          </ac:picMkLst>
        </pc:picChg>
        <pc:picChg chg="del mod">
          <ac:chgData name="刘 越千" userId="62ca1cae374228d5" providerId="LiveId" clId="{5305D2C7-8BA2-4D72-9AA6-F5F15694EA44}" dt="2021-08-25T15:19:29.367" v="4948" actId="478"/>
          <ac:picMkLst>
            <pc:docMk/>
            <pc:sldMk cId="435426567" sldId="269"/>
            <ac:picMk id="10" creationId="{A416944F-154B-4FAB-A3CF-60175AF9BFBE}"/>
          </ac:picMkLst>
        </pc:picChg>
      </pc:sldChg>
      <pc:sldChg chg="modSp add del mod modTransition">
        <pc:chgData name="刘 越千" userId="62ca1cae374228d5" providerId="LiveId" clId="{5305D2C7-8BA2-4D72-9AA6-F5F15694EA44}" dt="2021-08-25T15:22:45.457" v="4966" actId="20577"/>
        <pc:sldMkLst>
          <pc:docMk/>
          <pc:sldMk cId="92479852" sldId="270"/>
        </pc:sldMkLst>
        <pc:spChg chg="mod">
          <ac:chgData name="刘 越千" userId="62ca1cae374228d5" providerId="LiveId" clId="{5305D2C7-8BA2-4D72-9AA6-F5F15694EA44}" dt="2021-08-25T03:58:32.707" v="1445"/>
          <ac:spMkLst>
            <pc:docMk/>
            <pc:sldMk cId="92479852" sldId="270"/>
            <ac:spMk id="2" creationId="{0E17772F-BE0E-4407-91C0-65FB56BA2B4E}"/>
          </ac:spMkLst>
        </pc:spChg>
        <pc:spChg chg="mod">
          <ac:chgData name="刘 越千" userId="62ca1cae374228d5" providerId="LiveId" clId="{5305D2C7-8BA2-4D72-9AA6-F5F15694EA44}" dt="2021-08-25T15:22:45.457" v="4966" actId="20577"/>
          <ac:spMkLst>
            <pc:docMk/>
            <pc:sldMk cId="92479852" sldId="270"/>
            <ac:spMk id="3" creationId="{D2176DE7-13CE-45C1-9A4D-7A0C9CDFDF2C}"/>
          </ac:spMkLst>
        </pc:spChg>
      </pc:sldChg>
      <pc:sldChg chg="modSp add del mod modTransition">
        <pc:chgData name="刘 越千" userId="62ca1cae374228d5" providerId="LiveId" clId="{5305D2C7-8BA2-4D72-9AA6-F5F15694EA44}" dt="2021-08-25T15:21:08.859" v="4955"/>
        <pc:sldMkLst>
          <pc:docMk/>
          <pc:sldMk cId="847696102" sldId="271"/>
        </pc:sldMkLst>
        <pc:spChg chg="mod">
          <ac:chgData name="刘 越千" userId="62ca1cae374228d5" providerId="LiveId" clId="{5305D2C7-8BA2-4D72-9AA6-F5F15694EA44}" dt="2021-08-25T03:58:32.707" v="1445"/>
          <ac:spMkLst>
            <pc:docMk/>
            <pc:sldMk cId="847696102" sldId="271"/>
            <ac:spMk id="2" creationId="{0E17772F-BE0E-4407-91C0-65FB56BA2B4E}"/>
          </ac:spMkLst>
        </pc:spChg>
        <pc:picChg chg="mod">
          <ac:chgData name="刘 越千" userId="62ca1cae374228d5" providerId="LiveId" clId="{5305D2C7-8BA2-4D72-9AA6-F5F15694EA44}" dt="2021-08-25T15:04:55.393" v="4469" actId="1440"/>
          <ac:picMkLst>
            <pc:docMk/>
            <pc:sldMk cId="847696102" sldId="271"/>
            <ac:picMk id="19" creationId="{DD43FDEC-AE3B-4199-A838-95386F52DDAB}"/>
          </ac:picMkLst>
        </pc:picChg>
      </pc:sldChg>
      <pc:sldChg chg="modSp add del mod modTransition">
        <pc:chgData name="刘 越千" userId="62ca1cae374228d5" providerId="LiveId" clId="{5305D2C7-8BA2-4D72-9AA6-F5F15694EA44}" dt="2021-08-25T15:21:08.859" v="4955"/>
        <pc:sldMkLst>
          <pc:docMk/>
          <pc:sldMk cId="2196211516" sldId="272"/>
        </pc:sldMkLst>
        <pc:spChg chg="mod">
          <ac:chgData name="刘 越千" userId="62ca1cae374228d5" providerId="LiveId" clId="{5305D2C7-8BA2-4D72-9AA6-F5F15694EA44}" dt="2021-08-25T03:58:32.707" v="1445"/>
          <ac:spMkLst>
            <pc:docMk/>
            <pc:sldMk cId="2196211516" sldId="272"/>
            <ac:spMk id="2" creationId="{0E17772F-BE0E-4407-91C0-65FB56BA2B4E}"/>
          </ac:spMkLst>
        </pc:spChg>
        <pc:spChg chg="mod">
          <ac:chgData name="刘 越千" userId="62ca1cae374228d5" providerId="LiveId" clId="{5305D2C7-8BA2-4D72-9AA6-F5F15694EA44}" dt="2021-08-25T14:54:51.146" v="4036" actId="33524"/>
          <ac:spMkLst>
            <pc:docMk/>
            <pc:sldMk cId="2196211516" sldId="272"/>
            <ac:spMk id="3" creationId="{D2176DE7-13CE-45C1-9A4D-7A0C9CDFDF2C}"/>
          </ac:spMkLst>
        </pc:spChg>
        <pc:picChg chg="mod">
          <ac:chgData name="刘 越千" userId="62ca1cae374228d5" providerId="LiveId" clId="{5305D2C7-8BA2-4D72-9AA6-F5F15694EA44}" dt="2021-08-25T15:05:01.225" v="4470" actId="1440"/>
          <ac:picMkLst>
            <pc:docMk/>
            <pc:sldMk cId="2196211516" sldId="272"/>
            <ac:picMk id="6" creationId="{1B9EBA37-47DA-4002-865C-769160333478}"/>
          </ac:picMkLst>
        </pc:picChg>
        <pc:picChg chg="mod">
          <ac:chgData name="刘 越千" userId="62ca1cae374228d5" providerId="LiveId" clId="{5305D2C7-8BA2-4D72-9AA6-F5F15694EA44}" dt="2021-08-25T15:05:01.225" v="4470" actId="1440"/>
          <ac:picMkLst>
            <pc:docMk/>
            <pc:sldMk cId="2196211516" sldId="272"/>
            <ac:picMk id="7" creationId="{0DB0369B-195C-47DA-A39E-F8BBE3F701ED}"/>
          </ac:picMkLst>
        </pc:picChg>
      </pc:sldChg>
      <pc:sldChg chg="addSp modSp mod modTransition">
        <pc:chgData name="刘 越千" userId="62ca1cae374228d5" providerId="LiveId" clId="{5305D2C7-8BA2-4D72-9AA6-F5F15694EA44}" dt="2021-08-25T15:23:18.911" v="4969" actId="20577"/>
        <pc:sldMkLst>
          <pc:docMk/>
          <pc:sldMk cId="3980681955" sldId="273"/>
        </pc:sldMkLst>
        <pc:spChg chg="mod">
          <ac:chgData name="刘 越千" userId="62ca1cae374228d5" providerId="LiveId" clId="{5305D2C7-8BA2-4D72-9AA6-F5F15694EA44}" dt="2021-08-25T03:58:32.707" v="1445"/>
          <ac:spMkLst>
            <pc:docMk/>
            <pc:sldMk cId="3980681955" sldId="273"/>
            <ac:spMk id="2" creationId="{0E17772F-BE0E-4407-91C0-65FB56BA2B4E}"/>
          </ac:spMkLst>
        </pc:spChg>
        <pc:spChg chg="mod">
          <ac:chgData name="刘 越千" userId="62ca1cae374228d5" providerId="LiveId" clId="{5305D2C7-8BA2-4D72-9AA6-F5F15694EA44}" dt="2021-08-25T15:23:18.911" v="4969" actId="20577"/>
          <ac:spMkLst>
            <pc:docMk/>
            <pc:sldMk cId="3980681955" sldId="273"/>
            <ac:spMk id="3" creationId="{D2176DE7-13CE-45C1-9A4D-7A0C9CDFDF2C}"/>
          </ac:spMkLst>
        </pc:spChg>
        <pc:graphicFrameChg chg="add mod">
          <ac:chgData name="刘 越千" userId="62ca1cae374228d5" providerId="LiveId" clId="{5305D2C7-8BA2-4D72-9AA6-F5F15694EA44}" dt="2021-08-25T15:02:02.193" v="4258" actId="1076"/>
          <ac:graphicFrameMkLst>
            <pc:docMk/>
            <pc:sldMk cId="3980681955" sldId="273"/>
            <ac:graphicFrameMk id="4" creationId="{BCE17356-6D1D-4205-A185-B4EDA904FC3C}"/>
          </ac:graphicFrameMkLst>
        </pc:graphicFrameChg>
      </pc:sldChg>
      <pc:sldChg chg="modTransition">
        <pc:chgData name="刘 越千" userId="62ca1cae374228d5" providerId="LiveId" clId="{5305D2C7-8BA2-4D72-9AA6-F5F15694EA44}" dt="2021-08-25T15:21:08.859" v="4955"/>
        <pc:sldMkLst>
          <pc:docMk/>
          <pc:sldMk cId="2329742426" sldId="8619"/>
        </pc:sldMkLst>
      </pc:sldChg>
      <pc:sldChg chg="addSp delSp modSp add mod modTransition">
        <pc:chgData name="刘 越千" userId="62ca1cae374228d5" providerId="LiveId" clId="{5305D2C7-8BA2-4D72-9AA6-F5F15694EA44}" dt="2021-08-26T02:49:26.862" v="5560" actId="1076"/>
        <pc:sldMkLst>
          <pc:docMk/>
          <pc:sldMk cId="65310793" sldId="8620"/>
        </pc:sldMkLst>
        <pc:spChg chg="mod">
          <ac:chgData name="刘 越千" userId="62ca1cae374228d5" providerId="LiveId" clId="{5305D2C7-8BA2-4D72-9AA6-F5F15694EA44}" dt="2021-08-25T03:58:32.707" v="1445"/>
          <ac:spMkLst>
            <pc:docMk/>
            <pc:sldMk cId="65310793" sldId="8620"/>
            <ac:spMk id="2" creationId="{0E17772F-BE0E-4407-91C0-65FB56BA2B4E}"/>
          </ac:spMkLst>
        </pc:spChg>
        <pc:spChg chg="mod">
          <ac:chgData name="刘 越千" userId="62ca1cae374228d5" providerId="LiveId" clId="{5305D2C7-8BA2-4D72-9AA6-F5F15694EA44}" dt="2021-08-25T03:09:43.709" v="20" actId="14100"/>
          <ac:spMkLst>
            <pc:docMk/>
            <pc:sldMk cId="65310793" sldId="8620"/>
            <ac:spMk id="3" creationId="{D2176DE7-13CE-45C1-9A4D-7A0C9CDFDF2C}"/>
          </ac:spMkLst>
        </pc:spChg>
        <pc:spChg chg="add del mod">
          <ac:chgData name="刘 越千" userId="62ca1cae374228d5" providerId="LiveId" clId="{5305D2C7-8BA2-4D72-9AA6-F5F15694EA44}" dt="2021-08-25T03:10:49.677" v="32" actId="478"/>
          <ac:spMkLst>
            <pc:docMk/>
            <pc:sldMk cId="65310793" sldId="8620"/>
            <ac:spMk id="5" creationId="{D9A0BC5E-5844-44D8-9C64-013C47F439BF}"/>
          </ac:spMkLst>
        </pc:spChg>
        <pc:spChg chg="add mod">
          <ac:chgData name="刘 越千" userId="62ca1cae374228d5" providerId="LiveId" clId="{5305D2C7-8BA2-4D72-9AA6-F5F15694EA44}" dt="2021-08-26T02:49:24.555" v="5559" actId="1076"/>
          <ac:spMkLst>
            <pc:docMk/>
            <pc:sldMk cId="65310793" sldId="8620"/>
            <ac:spMk id="6" creationId="{4FA974F2-1010-418F-A434-4453DADF4748}"/>
          </ac:spMkLst>
        </pc:spChg>
        <pc:spChg chg="add mod">
          <ac:chgData name="刘 越千" userId="62ca1cae374228d5" providerId="LiveId" clId="{5305D2C7-8BA2-4D72-9AA6-F5F15694EA44}" dt="2021-08-26T02:49:24.555" v="5559" actId="1076"/>
          <ac:spMkLst>
            <pc:docMk/>
            <pc:sldMk cId="65310793" sldId="8620"/>
            <ac:spMk id="7" creationId="{6D5CDCA2-E91C-4A4E-A0E5-22A05D528F02}"/>
          </ac:spMkLst>
        </pc:spChg>
        <pc:picChg chg="mod">
          <ac:chgData name="刘 越千" userId="62ca1cae374228d5" providerId="LiveId" clId="{5305D2C7-8BA2-4D72-9AA6-F5F15694EA44}" dt="2021-08-26T02:49:24.555" v="5559" actId="1076"/>
          <ac:picMkLst>
            <pc:docMk/>
            <pc:sldMk cId="65310793" sldId="8620"/>
            <ac:picMk id="4" creationId="{05266E1C-84EC-4A1E-B55A-92764606BD73}"/>
          </ac:picMkLst>
        </pc:picChg>
        <pc:picChg chg="add del mod modCrop">
          <ac:chgData name="刘 越千" userId="62ca1cae374228d5" providerId="LiveId" clId="{5305D2C7-8BA2-4D72-9AA6-F5F15694EA44}" dt="2021-08-26T02:45:55.439" v="5514" actId="478"/>
          <ac:picMkLst>
            <pc:docMk/>
            <pc:sldMk cId="65310793" sldId="8620"/>
            <ac:picMk id="8" creationId="{E1A730FA-765D-4AA5-BCC7-F99F66C90E0B}"/>
          </ac:picMkLst>
        </pc:picChg>
        <pc:picChg chg="add del mod modCrop">
          <ac:chgData name="刘 越千" userId="62ca1cae374228d5" providerId="LiveId" clId="{5305D2C7-8BA2-4D72-9AA6-F5F15694EA44}" dt="2021-08-26T02:45:55.772" v="5515" actId="478"/>
          <ac:picMkLst>
            <pc:docMk/>
            <pc:sldMk cId="65310793" sldId="8620"/>
            <ac:picMk id="10" creationId="{68920D2A-C906-427A-8F50-4530127BF720}"/>
          </ac:picMkLst>
        </pc:picChg>
        <pc:picChg chg="add del mod">
          <ac:chgData name="刘 越千" userId="62ca1cae374228d5" providerId="LiveId" clId="{5305D2C7-8BA2-4D72-9AA6-F5F15694EA44}" dt="2021-08-26T02:45:42.613" v="5512" actId="478"/>
          <ac:picMkLst>
            <pc:docMk/>
            <pc:sldMk cId="65310793" sldId="8620"/>
            <ac:picMk id="12" creationId="{DC7D21EA-DBEB-4266-9EDE-DCD7011B7F7E}"/>
          </ac:picMkLst>
        </pc:picChg>
        <pc:picChg chg="add mod">
          <ac:chgData name="刘 越千" userId="62ca1cae374228d5" providerId="LiveId" clId="{5305D2C7-8BA2-4D72-9AA6-F5F15694EA44}" dt="2021-08-26T02:49:24.555" v="5559" actId="1076"/>
          <ac:picMkLst>
            <pc:docMk/>
            <pc:sldMk cId="65310793" sldId="8620"/>
            <ac:picMk id="14" creationId="{8923C88F-1E6E-45C3-8F7E-8EB1CF886AB0}"/>
          </ac:picMkLst>
        </pc:picChg>
        <pc:picChg chg="add mod">
          <ac:chgData name="刘 越千" userId="62ca1cae374228d5" providerId="LiveId" clId="{5305D2C7-8BA2-4D72-9AA6-F5F15694EA44}" dt="2021-08-26T02:49:24.555" v="5559" actId="1076"/>
          <ac:picMkLst>
            <pc:docMk/>
            <pc:sldMk cId="65310793" sldId="8620"/>
            <ac:picMk id="16" creationId="{2D6EC52A-20B8-42A8-8BA7-3081766011D0}"/>
          </ac:picMkLst>
        </pc:picChg>
        <pc:picChg chg="add mod">
          <ac:chgData name="刘 越千" userId="62ca1cae374228d5" providerId="LiveId" clId="{5305D2C7-8BA2-4D72-9AA6-F5F15694EA44}" dt="2021-08-26T02:49:26.862" v="5560" actId="1076"/>
          <ac:picMkLst>
            <pc:docMk/>
            <pc:sldMk cId="65310793" sldId="8620"/>
            <ac:picMk id="18" creationId="{39B8246A-C3C0-436E-BEF8-2AAE15448C76}"/>
          </ac:picMkLst>
        </pc:picChg>
        <pc:picChg chg="add mod">
          <ac:chgData name="刘 越千" userId="62ca1cae374228d5" providerId="LiveId" clId="{5305D2C7-8BA2-4D72-9AA6-F5F15694EA44}" dt="2021-08-26T02:49:24.555" v="5559" actId="1076"/>
          <ac:picMkLst>
            <pc:docMk/>
            <pc:sldMk cId="65310793" sldId="8620"/>
            <ac:picMk id="20" creationId="{F802CCD0-B637-4311-A118-8D8080A10C81}"/>
          </ac:picMkLst>
        </pc:picChg>
      </pc:sldChg>
      <pc:sldChg chg="addSp delSp modSp add mod modTransition">
        <pc:chgData name="刘 越千" userId="62ca1cae374228d5" providerId="LiveId" clId="{5305D2C7-8BA2-4D72-9AA6-F5F15694EA44}" dt="2021-08-25T15:21:08.859" v="4955"/>
        <pc:sldMkLst>
          <pc:docMk/>
          <pc:sldMk cId="4014853769" sldId="8621"/>
        </pc:sldMkLst>
        <pc:spChg chg="mod">
          <ac:chgData name="刘 越千" userId="62ca1cae374228d5" providerId="LiveId" clId="{5305D2C7-8BA2-4D72-9AA6-F5F15694EA44}" dt="2021-08-25T03:58:32.707" v="1445"/>
          <ac:spMkLst>
            <pc:docMk/>
            <pc:sldMk cId="4014853769" sldId="8621"/>
            <ac:spMk id="2" creationId="{0E17772F-BE0E-4407-91C0-65FB56BA2B4E}"/>
          </ac:spMkLst>
        </pc:spChg>
        <pc:spChg chg="del mod">
          <ac:chgData name="刘 越千" userId="62ca1cae374228d5" providerId="LiveId" clId="{5305D2C7-8BA2-4D72-9AA6-F5F15694EA44}" dt="2021-08-25T03:14:41.973" v="86" actId="478"/>
          <ac:spMkLst>
            <pc:docMk/>
            <pc:sldMk cId="4014853769" sldId="8621"/>
            <ac:spMk id="3" creationId="{D2176DE7-13CE-45C1-9A4D-7A0C9CDFDF2C}"/>
          </ac:spMkLst>
        </pc:spChg>
        <pc:spChg chg="add mod">
          <ac:chgData name="刘 越千" userId="62ca1cae374228d5" providerId="LiveId" clId="{5305D2C7-8BA2-4D72-9AA6-F5F15694EA44}" dt="2021-08-25T15:05:35.902" v="4479" actId="1076"/>
          <ac:spMkLst>
            <pc:docMk/>
            <pc:sldMk cId="4014853769" sldId="8621"/>
            <ac:spMk id="12" creationId="{7721EE8C-1B0B-4096-B977-91890DD6F9BC}"/>
          </ac:spMkLst>
        </pc:spChg>
        <pc:picChg chg="add mod">
          <ac:chgData name="刘 越千" userId="62ca1cae374228d5" providerId="LiveId" clId="{5305D2C7-8BA2-4D72-9AA6-F5F15694EA44}" dt="2021-08-25T03:29:21.919" v="571" actId="1076"/>
          <ac:picMkLst>
            <pc:docMk/>
            <pc:sldMk cId="4014853769" sldId="8621"/>
            <ac:picMk id="5" creationId="{E7CF43AC-1C14-4327-84BB-088E49AA7C88}"/>
          </ac:picMkLst>
        </pc:picChg>
        <pc:picChg chg="del">
          <ac:chgData name="刘 越千" userId="62ca1cae374228d5" providerId="LiveId" clId="{5305D2C7-8BA2-4D72-9AA6-F5F15694EA44}" dt="2021-08-25T03:14:38.005" v="82" actId="478"/>
          <ac:picMkLst>
            <pc:docMk/>
            <pc:sldMk cId="4014853769" sldId="8621"/>
            <ac:picMk id="6" creationId="{8AF81F4A-0780-405A-9E7D-68C0F4806010}"/>
          </ac:picMkLst>
        </pc:picChg>
        <pc:picChg chg="add mod">
          <ac:chgData name="刘 越千" userId="62ca1cae374228d5" providerId="LiveId" clId="{5305D2C7-8BA2-4D72-9AA6-F5F15694EA44}" dt="2021-08-25T03:29:28.139" v="575" actId="1076"/>
          <ac:picMkLst>
            <pc:docMk/>
            <pc:sldMk cId="4014853769" sldId="8621"/>
            <ac:picMk id="8" creationId="{83B53AC2-ACDF-442A-946D-35B2A9777A73}"/>
          </ac:picMkLst>
        </pc:picChg>
        <pc:picChg chg="add mod">
          <ac:chgData name="刘 越千" userId="62ca1cae374228d5" providerId="LiveId" clId="{5305D2C7-8BA2-4D72-9AA6-F5F15694EA44}" dt="2021-08-25T03:29:37.085" v="577" actId="1076"/>
          <ac:picMkLst>
            <pc:docMk/>
            <pc:sldMk cId="4014853769" sldId="8621"/>
            <ac:picMk id="10" creationId="{EB022424-A504-4E93-A373-85B4BC42C41C}"/>
          </ac:picMkLst>
        </pc:picChg>
        <pc:picChg chg="del">
          <ac:chgData name="刘 越千" userId="62ca1cae374228d5" providerId="LiveId" clId="{5305D2C7-8BA2-4D72-9AA6-F5F15694EA44}" dt="2021-08-25T03:14:38.340" v="83" actId="478"/>
          <ac:picMkLst>
            <pc:docMk/>
            <pc:sldMk cId="4014853769" sldId="8621"/>
            <ac:picMk id="11" creationId="{59148528-9D46-405F-B3AA-6331B8E6442B}"/>
          </ac:picMkLst>
        </pc:picChg>
      </pc:sldChg>
      <pc:sldChg chg="addSp delSp modSp add mod modTransition">
        <pc:chgData name="刘 越千" userId="62ca1cae374228d5" providerId="LiveId" clId="{5305D2C7-8BA2-4D72-9AA6-F5F15694EA44}" dt="2021-08-25T15:21:08.859" v="4955"/>
        <pc:sldMkLst>
          <pc:docMk/>
          <pc:sldMk cId="3409718004" sldId="8622"/>
        </pc:sldMkLst>
        <pc:spChg chg="mod">
          <ac:chgData name="刘 越千" userId="62ca1cae374228d5" providerId="LiveId" clId="{5305D2C7-8BA2-4D72-9AA6-F5F15694EA44}" dt="2021-08-25T03:58:32.707" v="1445"/>
          <ac:spMkLst>
            <pc:docMk/>
            <pc:sldMk cId="3409718004" sldId="8622"/>
            <ac:spMk id="2" creationId="{0E17772F-BE0E-4407-91C0-65FB56BA2B4E}"/>
          </ac:spMkLst>
        </pc:spChg>
        <pc:spChg chg="add mod">
          <ac:chgData name="刘 越千" userId="62ca1cae374228d5" providerId="LiveId" clId="{5305D2C7-8BA2-4D72-9AA6-F5F15694EA44}" dt="2021-08-25T15:08:34.173" v="4710" actId="113"/>
          <ac:spMkLst>
            <pc:docMk/>
            <pc:sldMk cId="3409718004" sldId="8622"/>
            <ac:spMk id="6" creationId="{C89B620D-47D0-4BF8-AE74-C3D9F63FD635}"/>
          </ac:spMkLst>
        </pc:spChg>
        <pc:spChg chg="add mod">
          <ac:chgData name="刘 越千" userId="62ca1cae374228d5" providerId="LiveId" clId="{5305D2C7-8BA2-4D72-9AA6-F5F15694EA44}" dt="2021-08-25T03:37:14.856" v="976" actId="20577"/>
          <ac:spMkLst>
            <pc:docMk/>
            <pc:sldMk cId="3409718004" sldId="8622"/>
            <ac:spMk id="11" creationId="{DA4E8D13-098F-4CB7-B730-B52864CB8BFC}"/>
          </ac:spMkLst>
        </pc:spChg>
        <pc:spChg chg="add mod">
          <ac:chgData name="刘 越千" userId="62ca1cae374228d5" providerId="LiveId" clId="{5305D2C7-8BA2-4D72-9AA6-F5F15694EA44}" dt="2021-08-25T03:24:52.205" v="444" actId="1076"/>
          <ac:spMkLst>
            <pc:docMk/>
            <pc:sldMk cId="3409718004" sldId="8622"/>
            <ac:spMk id="12" creationId="{FEA69AD8-3BB3-4D11-804F-573AFF4E7EBF}"/>
          </ac:spMkLst>
        </pc:spChg>
        <pc:spChg chg="add mod">
          <ac:chgData name="刘 越千" userId="62ca1cae374228d5" providerId="LiveId" clId="{5305D2C7-8BA2-4D72-9AA6-F5F15694EA44}" dt="2021-08-25T03:37:23.121" v="977" actId="1076"/>
          <ac:spMkLst>
            <pc:docMk/>
            <pc:sldMk cId="3409718004" sldId="8622"/>
            <ac:spMk id="14" creationId="{111DEB86-B5A0-45F4-AE24-76A754FEFBD1}"/>
          </ac:spMkLst>
        </pc:spChg>
        <pc:picChg chg="add mod">
          <ac:chgData name="刘 越千" userId="62ca1cae374228d5" providerId="LiveId" clId="{5305D2C7-8BA2-4D72-9AA6-F5F15694EA44}" dt="2021-08-25T03:24:52.205" v="444" actId="1076"/>
          <ac:picMkLst>
            <pc:docMk/>
            <pc:sldMk cId="3409718004" sldId="8622"/>
            <ac:picMk id="4" creationId="{CB41C686-8D5D-4E93-8CEA-29EBF1E34B46}"/>
          </ac:picMkLst>
        </pc:picChg>
        <pc:picChg chg="del">
          <ac:chgData name="刘 越千" userId="62ca1cae374228d5" providerId="LiveId" clId="{5305D2C7-8BA2-4D72-9AA6-F5F15694EA44}" dt="2021-08-25T03:15:58.884" v="107" actId="478"/>
          <ac:picMkLst>
            <pc:docMk/>
            <pc:sldMk cId="3409718004" sldId="8622"/>
            <ac:picMk id="5" creationId="{E7CF43AC-1C14-4327-84BB-088E49AA7C88}"/>
          </ac:picMkLst>
        </pc:picChg>
        <pc:picChg chg="del">
          <ac:chgData name="刘 越千" userId="62ca1cae374228d5" providerId="LiveId" clId="{5305D2C7-8BA2-4D72-9AA6-F5F15694EA44}" dt="2021-08-25T03:15:57.916" v="105" actId="478"/>
          <ac:picMkLst>
            <pc:docMk/>
            <pc:sldMk cId="3409718004" sldId="8622"/>
            <ac:picMk id="8" creationId="{83B53AC2-ACDF-442A-946D-35B2A9777A73}"/>
          </ac:picMkLst>
        </pc:picChg>
        <pc:picChg chg="add mod">
          <ac:chgData name="刘 越千" userId="62ca1cae374228d5" providerId="LiveId" clId="{5305D2C7-8BA2-4D72-9AA6-F5F15694EA44}" dt="2021-08-25T03:24:52.205" v="444" actId="1076"/>
          <ac:picMkLst>
            <pc:docMk/>
            <pc:sldMk cId="3409718004" sldId="8622"/>
            <ac:picMk id="9" creationId="{89EC2E37-04B6-4C0C-92B2-E81196652A91}"/>
          </ac:picMkLst>
        </pc:picChg>
        <pc:picChg chg="del">
          <ac:chgData name="刘 越千" userId="62ca1cae374228d5" providerId="LiveId" clId="{5305D2C7-8BA2-4D72-9AA6-F5F15694EA44}" dt="2021-08-25T03:15:58.415" v="106" actId="478"/>
          <ac:picMkLst>
            <pc:docMk/>
            <pc:sldMk cId="3409718004" sldId="8622"/>
            <ac:picMk id="10" creationId="{EB022424-A504-4E93-A373-85B4BC42C41C}"/>
          </ac:picMkLst>
        </pc:picChg>
      </pc:sldChg>
      <pc:sldChg chg="add del">
        <pc:chgData name="刘 越千" userId="62ca1cae374228d5" providerId="LiveId" clId="{5305D2C7-8BA2-4D72-9AA6-F5F15694EA44}" dt="2021-08-25T03:57:35.052" v="1426" actId="47"/>
        <pc:sldMkLst>
          <pc:docMk/>
          <pc:sldMk cId="1523540592" sldId="8623"/>
        </pc:sldMkLst>
      </pc:sldChg>
      <pc:sldChg chg="addSp delSp modSp add del mod">
        <pc:chgData name="刘 越千" userId="62ca1cae374228d5" providerId="LiveId" clId="{5305D2C7-8BA2-4D72-9AA6-F5F15694EA44}" dt="2021-08-25T03:36:39.179" v="966" actId="47"/>
        <pc:sldMkLst>
          <pc:docMk/>
          <pc:sldMk cId="2205718561" sldId="8623"/>
        </pc:sldMkLst>
        <pc:spChg chg="del mod">
          <ac:chgData name="刘 越千" userId="62ca1cae374228d5" providerId="LiveId" clId="{5305D2C7-8BA2-4D72-9AA6-F5F15694EA44}" dt="2021-08-25T03:32:57.453" v="593" actId="478"/>
          <ac:spMkLst>
            <pc:docMk/>
            <pc:sldMk cId="2205718561" sldId="8623"/>
            <ac:spMk id="6" creationId="{C89B620D-47D0-4BF8-AE74-C3D9F63FD635}"/>
          </ac:spMkLst>
        </pc:spChg>
        <pc:spChg chg="add mod">
          <ac:chgData name="刘 越千" userId="62ca1cae374228d5" providerId="LiveId" clId="{5305D2C7-8BA2-4D72-9AA6-F5F15694EA44}" dt="2021-08-25T03:35:59.820" v="965" actId="20577"/>
          <ac:spMkLst>
            <pc:docMk/>
            <pc:sldMk cId="2205718561" sldId="8623"/>
            <ac:spMk id="8" creationId="{DD25E5AF-DC7D-4383-8827-0E16293E856B}"/>
          </ac:spMkLst>
        </pc:spChg>
        <pc:spChg chg="del mod">
          <ac:chgData name="刘 越千" userId="62ca1cae374228d5" providerId="LiveId" clId="{5305D2C7-8BA2-4D72-9AA6-F5F15694EA44}" dt="2021-08-25T03:33:15.893" v="598" actId="478"/>
          <ac:spMkLst>
            <pc:docMk/>
            <pc:sldMk cId="2205718561" sldId="8623"/>
            <ac:spMk id="11" creationId="{DA4E8D13-098F-4CB7-B730-B52864CB8BFC}"/>
          </ac:spMkLst>
        </pc:spChg>
        <pc:spChg chg="del mod">
          <ac:chgData name="刘 越千" userId="62ca1cae374228d5" providerId="LiveId" clId="{5305D2C7-8BA2-4D72-9AA6-F5F15694EA44}" dt="2021-08-25T03:32:53.668" v="590"/>
          <ac:spMkLst>
            <pc:docMk/>
            <pc:sldMk cId="2205718561" sldId="8623"/>
            <ac:spMk id="12" creationId="{FEA69AD8-3BB3-4D11-804F-573AFF4E7EBF}"/>
          </ac:spMkLst>
        </pc:spChg>
        <pc:picChg chg="del">
          <ac:chgData name="刘 越千" userId="62ca1cae374228d5" providerId="LiveId" clId="{5305D2C7-8BA2-4D72-9AA6-F5F15694EA44}" dt="2021-08-25T03:32:54.373" v="591" actId="478"/>
          <ac:picMkLst>
            <pc:docMk/>
            <pc:sldMk cId="2205718561" sldId="8623"/>
            <ac:picMk id="4" creationId="{CB41C686-8D5D-4E93-8CEA-29EBF1E34B46}"/>
          </ac:picMkLst>
        </pc:picChg>
        <pc:picChg chg="del">
          <ac:chgData name="刘 越千" userId="62ca1cae374228d5" providerId="LiveId" clId="{5305D2C7-8BA2-4D72-9AA6-F5F15694EA44}" dt="2021-08-25T03:32:53.668" v="588" actId="478"/>
          <ac:picMkLst>
            <pc:docMk/>
            <pc:sldMk cId="2205718561" sldId="8623"/>
            <ac:picMk id="9" creationId="{89EC2E37-04B6-4C0C-92B2-E81196652A91}"/>
          </ac:picMkLst>
        </pc:picChg>
      </pc:sldChg>
      <pc:sldChg chg="addSp delSp modSp add del mod ord modTransition chgLayout">
        <pc:chgData name="刘 越千" userId="62ca1cae374228d5" providerId="LiveId" clId="{5305D2C7-8BA2-4D72-9AA6-F5F15694EA44}" dt="2021-11-14T02:20:42.140" v="6155" actId="47"/>
        <pc:sldMkLst>
          <pc:docMk/>
          <pc:sldMk cId="2419779046" sldId="8624"/>
        </pc:sldMkLst>
        <pc:spChg chg="add del mod ord">
          <ac:chgData name="刘 越千" userId="62ca1cae374228d5" providerId="LiveId" clId="{5305D2C7-8BA2-4D72-9AA6-F5F15694EA44}" dt="2021-08-25T03:58:41.287" v="1457" actId="700"/>
          <ac:spMkLst>
            <pc:docMk/>
            <pc:sldMk cId="2419779046" sldId="8624"/>
            <ac:spMk id="2" creationId="{A9D8FE8F-6411-4713-B052-190F6B66E804}"/>
          </ac:spMkLst>
        </pc:spChg>
        <pc:spChg chg="add del mod ord">
          <ac:chgData name="刘 越千" userId="62ca1cae374228d5" providerId="LiveId" clId="{5305D2C7-8BA2-4D72-9AA6-F5F15694EA44}" dt="2021-08-25T03:58:41.287" v="1457" actId="700"/>
          <ac:spMkLst>
            <pc:docMk/>
            <pc:sldMk cId="2419779046" sldId="8624"/>
            <ac:spMk id="3" creationId="{98AB1F98-59FE-4549-9D1A-5AAC4A39671D}"/>
          </ac:spMkLst>
        </pc:spChg>
        <pc:spChg chg="add mod">
          <ac:chgData name="刘 越千" userId="62ca1cae374228d5" providerId="LiveId" clId="{5305D2C7-8BA2-4D72-9AA6-F5F15694EA44}" dt="2021-08-25T04:00:05.305" v="1521" actId="1076"/>
          <ac:spMkLst>
            <pc:docMk/>
            <pc:sldMk cId="2419779046" sldId="8624"/>
            <ac:spMk id="4" creationId="{52CE4BF0-7E4B-46ED-9AD9-D0C378252DDB}"/>
          </ac:spMkLst>
        </pc:spChg>
        <pc:spChg chg="add mod">
          <ac:chgData name="刘 越千" userId="62ca1cae374228d5" providerId="LiveId" clId="{5305D2C7-8BA2-4D72-9AA6-F5F15694EA44}" dt="2021-08-25T04:06:51.878" v="1952" actId="1076"/>
          <ac:spMkLst>
            <pc:docMk/>
            <pc:sldMk cId="2419779046" sldId="8624"/>
            <ac:spMk id="5" creationId="{7BEBC606-B6D5-40E2-B568-522CCF2FD7B1}"/>
          </ac:spMkLst>
        </pc:spChg>
        <pc:spChg chg="add del mod">
          <ac:chgData name="刘 越千" userId="62ca1cae374228d5" providerId="LiveId" clId="{5305D2C7-8BA2-4D72-9AA6-F5F15694EA44}" dt="2021-08-25T03:58:43.744" v="1459" actId="478"/>
          <ac:spMkLst>
            <pc:docMk/>
            <pc:sldMk cId="2419779046" sldId="8624"/>
            <ac:spMk id="12" creationId="{ABC5B2EA-1B7B-4BF8-A6CA-75FD23943A44}"/>
          </ac:spMkLst>
        </pc:spChg>
      </pc:sldChg>
      <pc:sldChg chg="addSp delSp modSp add mod modTransition">
        <pc:chgData name="刘 越千" userId="62ca1cae374228d5" providerId="LiveId" clId="{5305D2C7-8BA2-4D72-9AA6-F5F15694EA44}" dt="2021-08-25T15:21:08.859" v="4955"/>
        <pc:sldMkLst>
          <pc:docMk/>
          <pc:sldMk cId="272259198" sldId="8625"/>
        </pc:sldMkLst>
        <pc:spChg chg="mod">
          <ac:chgData name="刘 越千" userId="62ca1cae374228d5" providerId="LiveId" clId="{5305D2C7-8BA2-4D72-9AA6-F5F15694EA44}" dt="2021-08-25T14:18:37.076" v="2986"/>
          <ac:spMkLst>
            <pc:docMk/>
            <pc:sldMk cId="272259198" sldId="8625"/>
            <ac:spMk id="2" creationId="{0E17772F-BE0E-4407-91C0-65FB56BA2B4E}"/>
          </ac:spMkLst>
        </pc:spChg>
        <pc:spChg chg="del mod">
          <ac:chgData name="刘 越千" userId="62ca1cae374228d5" providerId="LiveId" clId="{5305D2C7-8BA2-4D72-9AA6-F5F15694EA44}" dt="2021-08-25T14:04:17.997" v="2568" actId="478"/>
          <ac:spMkLst>
            <pc:docMk/>
            <pc:sldMk cId="272259198" sldId="8625"/>
            <ac:spMk id="3" creationId="{D2176DE7-13CE-45C1-9A4D-7A0C9CDFDF2C}"/>
          </ac:spMkLst>
        </pc:spChg>
        <pc:spChg chg="add mod">
          <ac:chgData name="刘 越千" userId="62ca1cae374228d5" providerId="LiveId" clId="{5305D2C7-8BA2-4D72-9AA6-F5F15694EA44}" dt="2021-08-25T14:11:26.087" v="2739"/>
          <ac:spMkLst>
            <pc:docMk/>
            <pc:sldMk cId="272259198" sldId="8625"/>
            <ac:spMk id="12" creationId="{B5DCA2D7-A754-4DD2-8850-A83758E655BA}"/>
          </ac:spMkLst>
        </pc:spChg>
        <pc:spChg chg="mod">
          <ac:chgData name="刘 越千" userId="62ca1cae374228d5" providerId="LiveId" clId="{5305D2C7-8BA2-4D72-9AA6-F5F15694EA44}" dt="2021-08-25T14:11:44.278" v="2747" actId="20577"/>
          <ac:spMkLst>
            <pc:docMk/>
            <pc:sldMk cId="272259198" sldId="8625"/>
            <ac:spMk id="18" creationId="{3F377F3E-69F6-48A5-A016-877769FF8467}"/>
          </ac:spMkLst>
        </pc:spChg>
        <pc:spChg chg="mod">
          <ac:chgData name="刘 越千" userId="62ca1cae374228d5" providerId="LiveId" clId="{5305D2C7-8BA2-4D72-9AA6-F5F15694EA44}" dt="2021-08-25T14:11:51.446" v="2751" actId="20577"/>
          <ac:spMkLst>
            <pc:docMk/>
            <pc:sldMk cId="272259198" sldId="8625"/>
            <ac:spMk id="23" creationId="{65EA16B6-F76A-415D-943D-1DC35DD7F383}"/>
          </ac:spMkLst>
        </pc:spChg>
        <pc:spChg chg="mod">
          <ac:chgData name="刘 越千" userId="62ca1cae374228d5" providerId="LiveId" clId="{5305D2C7-8BA2-4D72-9AA6-F5F15694EA44}" dt="2021-08-25T14:17:26.988" v="2899"/>
          <ac:spMkLst>
            <pc:docMk/>
            <pc:sldMk cId="272259198" sldId="8625"/>
            <ac:spMk id="28" creationId="{BA074377-13D0-4A5F-BECF-B21DBDBFA7E8}"/>
          </ac:spMkLst>
        </pc:spChg>
        <pc:spChg chg="mod">
          <ac:chgData name="刘 越千" userId="62ca1cae374228d5" providerId="LiveId" clId="{5305D2C7-8BA2-4D72-9AA6-F5F15694EA44}" dt="2021-08-25T14:11:59.222" v="2757" actId="20577"/>
          <ac:spMkLst>
            <pc:docMk/>
            <pc:sldMk cId="272259198" sldId="8625"/>
            <ac:spMk id="33" creationId="{6F60FF81-7A40-42D4-9E49-3C1451656385}"/>
          </ac:spMkLst>
        </pc:spChg>
        <pc:spChg chg="mod">
          <ac:chgData name="刘 越千" userId="62ca1cae374228d5" providerId="LiveId" clId="{5305D2C7-8BA2-4D72-9AA6-F5F15694EA44}" dt="2021-08-25T14:12:08.422" v="2761" actId="20577"/>
          <ac:spMkLst>
            <pc:docMk/>
            <pc:sldMk cId="272259198" sldId="8625"/>
            <ac:spMk id="38" creationId="{38859568-A726-4A6B-B4F2-0BC3584C4125}"/>
          </ac:spMkLst>
        </pc:spChg>
        <pc:spChg chg="add mod">
          <ac:chgData name="刘 越千" userId="62ca1cae374228d5" providerId="LiveId" clId="{5305D2C7-8BA2-4D72-9AA6-F5F15694EA44}" dt="2021-08-25T14:26:30.193" v="3372" actId="1076"/>
          <ac:spMkLst>
            <pc:docMk/>
            <pc:sldMk cId="272259198" sldId="8625"/>
            <ac:spMk id="77" creationId="{A27DB29E-9BAF-42E5-8BF1-216E2CA44F89}"/>
          </ac:spMkLst>
        </pc:spChg>
        <pc:spChg chg="add mod">
          <ac:chgData name="刘 越千" userId="62ca1cae374228d5" providerId="LiveId" clId="{5305D2C7-8BA2-4D72-9AA6-F5F15694EA44}" dt="2021-08-25T14:26:30.193" v="3372" actId="1076"/>
          <ac:spMkLst>
            <pc:docMk/>
            <pc:sldMk cId="272259198" sldId="8625"/>
            <ac:spMk id="78" creationId="{1E35D0CA-782C-484A-892D-C5C1F391CFE3}"/>
          </ac:spMkLst>
        </pc:spChg>
        <pc:spChg chg="add mod">
          <ac:chgData name="刘 越千" userId="62ca1cae374228d5" providerId="LiveId" clId="{5305D2C7-8BA2-4D72-9AA6-F5F15694EA44}" dt="2021-08-25T14:26:30.193" v="3372" actId="1076"/>
          <ac:spMkLst>
            <pc:docMk/>
            <pc:sldMk cId="272259198" sldId="8625"/>
            <ac:spMk id="79" creationId="{6DA310D8-1D25-4168-BBF7-29A068A9D50F}"/>
          </ac:spMkLst>
        </pc:spChg>
        <pc:spChg chg="add mod">
          <ac:chgData name="刘 越千" userId="62ca1cae374228d5" providerId="LiveId" clId="{5305D2C7-8BA2-4D72-9AA6-F5F15694EA44}" dt="2021-08-25T14:26:30.193" v="3372" actId="1076"/>
          <ac:spMkLst>
            <pc:docMk/>
            <pc:sldMk cId="272259198" sldId="8625"/>
            <ac:spMk id="80" creationId="{60B384EC-7E58-42B8-AC5C-A0AF5D0E2429}"/>
          </ac:spMkLst>
        </pc:spChg>
        <pc:spChg chg="add mod">
          <ac:chgData name="刘 越千" userId="62ca1cae374228d5" providerId="LiveId" clId="{5305D2C7-8BA2-4D72-9AA6-F5F15694EA44}" dt="2021-08-25T14:26:30.193" v="3372" actId="1076"/>
          <ac:spMkLst>
            <pc:docMk/>
            <pc:sldMk cId="272259198" sldId="8625"/>
            <ac:spMk id="81" creationId="{3AF0A2C8-5327-439B-8DDC-38FCD18B216E}"/>
          </ac:spMkLst>
        </pc:spChg>
        <pc:spChg chg="add mod">
          <ac:chgData name="刘 越千" userId="62ca1cae374228d5" providerId="LiveId" clId="{5305D2C7-8BA2-4D72-9AA6-F5F15694EA44}" dt="2021-08-25T14:26:30.193" v="3372" actId="1076"/>
          <ac:spMkLst>
            <pc:docMk/>
            <pc:sldMk cId="272259198" sldId="8625"/>
            <ac:spMk id="82" creationId="{F9DBD29A-D1F6-4936-9839-2658FF178170}"/>
          </ac:spMkLst>
        </pc:spChg>
        <pc:spChg chg="add mod">
          <ac:chgData name="刘 越千" userId="62ca1cae374228d5" providerId="LiveId" clId="{5305D2C7-8BA2-4D72-9AA6-F5F15694EA44}" dt="2021-08-25T14:26:30.193" v="3372" actId="1076"/>
          <ac:spMkLst>
            <pc:docMk/>
            <pc:sldMk cId="272259198" sldId="8625"/>
            <ac:spMk id="83" creationId="{1994FADC-3D00-41CC-83EB-8123D156EE84}"/>
          </ac:spMkLst>
        </pc:spChg>
        <pc:spChg chg="add mod">
          <ac:chgData name="刘 越千" userId="62ca1cae374228d5" providerId="LiveId" clId="{5305D2C7-8BA2-4D72-9AA6-F5F15694EA44}" dt="2021-08-25T15:12:34.912" v="4900" actId="20577"/>
          <ac:spMkLst>
            <pc:docMk/>
            <pc:sldMk cId="272259198" sldId="8625"/>
            <ac:spMk id="88" creationId="{DE2AE275-7CDF-4419-8B5E-F329B9322DFC}"/>
          </ac:spMkLst>
        </pc:spChg>
        <pc:spChg chg="add mod">
          <ac:chgData name="刘 越千" userId="62ca1cae374228d5" providerId="LiveId" clId="{5305D2C7-8BA2-4D72-9AA6-F5F15694EA44}" dt="2021-08-25T14:28:22.134" v="3381" actId="1076"/>
          <ac:spMkLst>
            <pc:docMk/>
            <pc:sldMk cId="272259198" sldId="8625"/>
            <ac:spMk id="90" creationId="{08631FB0-E77F-4FC0-9F45-C525F822FAF1}"/>
          </ac:spMkLst>
        </pc:spChg>
        <pc:grpChg chg="add mod">
          <ac:chgData name="刘 越千" userId="62ca1cae374228d5" providerId="LiveId" clId="{5305D2C7-8BA2-4D72-9AA6-F5F15694EA44}" dt="2021-08-25T14:03:42.679" v="2539" actId="164"/>
          <ac:grpSpMkLst>
            <pc:docMk/>
            <pc:sldMk cId="272259198" sldId="8625"/>
            <ac:grpSpMk id="11" creationId="{A15459B4-4454-4713-A98E-B3D1DF2ADED3}"/>
          </ac:grpSpMkLst>
        </pc:grpChg>
        <pc:grpChg chg="add mod">
          <ac:chgData name="刘 越千" userId="62ca1cae374228d5" providerId="LiveId" clId="{5305D2C7-8BA2-4D72-9AA6-F5F15694EA44}" dt="2021-08-25T14:26:30.193" v="3372" actId="1076"/>
          <ac:grpSpMkLst>
            <pc:docMk/>
            <pc:sldMk cId="272259198" sldId="8625"/>
            <ac:grpSpMk id="13" creationId="{5FC372C2-31DA-4010-8838-5A18DA46AEA8}"/>
          </ac:grpSpMkLst>
        </pc:grpChg>
        <pc:grpChg chg="add mod">
          <ac:chgData name="刘 越千" userId="62ca1cae374228d5" providerId="LiveId" clId="{5305D2C7-8BA2-4D72-9AA6-F5F15694EA44}" dt="2021-08-25T14:26:30.193" v="3372" actId="1076"/>
          <ac:grpSpMkLst>
            <pc:docMk/>
            <pc:sldMk cId="272259198" sldId="8625"/>
            <ac:grpSpMk id="14" creationId="{A22890A0-BEFB-458A-B316-1C5F17231807}"/>
          </ac:grpSpMkLst>
        </pc:grpChg>
        <pc:grpChg chg="add mod">
          <ac:chgData name="刘 越千" userId="62ca1cae374228d5" providerId="LiveId" clId="{5305D2C7-8BA2-4D72-9AA6-F5F15694EA44}" dt="2021-08-25T14:26:30.193" v="3372" actId="1076"/>
          <ac:grpSpMkLst>
            <pc:docMk/>
            <pc:sldMk cId="272259198" sldId="8625"/>
            <ac:grpSpMk id="19" creationId="{DE94FE38-917C-4863-A5BF-79C54CD9338E}"/>
          </ac:grpSpMkLst>
        </pc:grpChg>
        <pc:grpChg chg="add mod">
          <ac:chgData name="刘 越千" userId="62ca1cae374228d5" providerId="LiveId" clId="{5305D2C7-8BA2-4D72-9AA6-F5F15694EA44}" dt="2021-08-25T14:26:30.193" v="3372" actId="1076"/>
          <ac:grpSpMkLst>
            <pc:docMk/>
            <pc:sldMk cId="272259198" sldId="8625"/>
            <ac:grpSpMk id="24" creationId="{507B0B32-2EEB-4EF5-B9E7-8D0735B12294}"/>
          </ac:grpSpMkLst>
        </pc:grpChg>
        <pc:grpChg chg="add mod">
          <ac:chgData name="刘 越千" userId="62ca1cae374228d5" providerId="LiveId" clId="{5305D2C7-8BA2-4D72-9AA6-F5F15694EA44}" dt="2021-08-25T14:26:30.193" v="3372" actId="1076"/>
          <ac:grpSpMkLst>
            <pc:docMk/>
            <pc:sldMk cId="272259198" sldId="8625"/>
            <ac:grpSpMk id="29" creationId="{00A3D928-D714-4428-AA6D-1FEBE1007811}"/>
          </ac:grpSpMkLst>
        </pc:grpChg>
        <pc:grpChg chg="add mod">
          <ac:chgData name="刘 越千" userId="62ca1cae374228d5" providerId="LiveId" clId="{5305D2C7-8BA2-4D72-9AA6-F5F15694EA44}" dt="2021-08-25T14:26:30.193" v="3372" actId="1076"/>
          <ac:grpSpMkLst>
            <pc:docMk/>
            <pc:sldMk cId="272259198" sldId="8625"/>
            <ac:grpSpMk id="34" creationId="{FEF99F32-A077-4032-8A39-88A7FA34788D}"/>
          </ac:grpSpMkLst>
        </pc:grpChg>
        <pc:picChg chg="del">
          <ac:chgData name="刘 越千" userId="62ca1cae374228d5" providerId="LiveId" clId="{5305D2C7-8BA2-4D72-9AA6-F5F15694EA44}" dt="2021-08-25T14:01:13.174" v="2465" actId="478"/>
          <ac:picMkLst>
            <pc:docMk/>
            <pc:sldMk cId="272259198" sldId="8625"/>
            <ac:picMk id="6" creationId="{FF75141A-15A0-4701-9B38-2CFAD6847D65}"/>
          </ac:picMkLst>
        </pc:picChg>
        <pc:cxnChg chg="add mod">
          <ac:chgData name="刘 越千" userId="62ca1cae374228d5" providerId="LiveId" clId="{5305D2C7-8BA2-4D72-9AA6-F5F15694EA44}" dt="2021-08-25T14:04:52.925" v="2577" actId="164"/>
          <ac:cxnSpMkLst>
            <pc:docMk/>
            <pc:sldMk cId="272259198" sldId="8625"/>
            <ac:cxnSpMk id="5" creationId="{7DF856D6-F6F1-4049-ACFD-B99FEA599D7C}"/>
          </ac:cxnSpMkLst>
        </pc:cxnChg>
        <pc:cxnChg chg="add mod">
          <ac:chgData name="刘 越千" userId="62ca1cae374228d5" providerId="LiveId" clId="{5305D2C7-8BA2-4D72-9AA6-F5F15694EA44}" dt="2021-08-25T14:04:52.925" v="2577" actId="164"/>
          <ac:cxnSpMkLst>
            <pc:docMk/>
            <pc:sldMk cId="272259198" sldId="8625"/>
            <ac:cxnSpMk id="8" creationId="{3642C834-1657-48DA-9CB7-4882F5AD4FC5}"/>
          </ac:cxnSpMkLst>
        </pc:cxnChg>
        <pc:cxnChg chg="add mod">
          <ac:chgData name="刘 越千" userId="62ca1cae374228d5" providerId="LiveId" clId="{5305D2C7-8BA2-4D72-9AA6-F5F15694EA44}" dt="2021-08-25T14:04:52.925" v="2577" actId="164"/>
          <ac:cxnSpMkLst>
            <pc:docMk/>
            <pc:sldMk cId="272259198" sldId="8625"/>
            <ac:cxnSpMk id="10" creationId="{04CFA6EF-F22F-4459-AC9C-304522F9C5BB}"/>
          </ac:cxnSpMkLst>
        </pc:cxnChg>
        <pc:cxnChg chg="mod">
          <ac:chgData name="刘 越千" userId="62ca1cae374228d5" providerId="LiveId" clId="{5305D2C7-8BA2-4D72-9AA6-F5F15694EA44}" dt="2021-08-25T14:04:57.754" v="2579" actId="571"/>
          <ac:cxnSpMkLst>
            <pc:docMk/>
            <pc:sldMk cId="272259198" sldId="8625"/>
            <ac:cxnSpMk id="15" creationId="{00BE749E-8F2A-4C69-800B-95C422504E69}"/>
          </ac:cxnSpMkLst>
        </pc:cxnChg>
        <pc:cxnChg chg="mod">
          <ac:chgData name="刘 越千" userId="62ca1cae374228d5" providerId="LiveId" clId="{5305D2C7-8BA2-4D72-9AA6-F5F15694EA44}" dt="2021-08-25T14:04:57.754" v="2579" actId="571"/>
          <ac:cxnSpMkLst>
            <pc:docMk/>
            <pc:sldMk cId="272259198" sldId="8625"/>
            <ac:cxnSpMk id="16" creationId="{6D417792-6046-45B5-A699-3EF313378781}"/>
          </ac:cxnSpMkLst>
        </pc:cxnChg>
        <pc:cxnChg chg="mod">
          <ac:chgData name="刘 越千" userId="62ca1cae374228d5" providerId="LiveId" clId="{5305D2C7-8BA2-4D72-9AA6-F5F15694EA44}" dt="2021-08-25T14:04:57.754" v="2579" actId="571"/>
          <ac:cxnSpMkLst>
            <pc:docMk/>
            <pc:sldMk cId="272259198" sldId="8625"/>
            <ac:cxnSpMk id="17" creationId="{39DA7BB6-C256-4F5D-B7E6-715E66B00E69}"/>
          </ac:cxnSpMkLst>
        </pc:cxnChg>
        <pc:cxnChg chg="mod">
          <ac:chgData name="刘 越千" userId="62ca1cae374228d5" providerId="LiveId" clId="{5305D2C7-8BA2-4D72-9AA6-F5F15694EA44}" dt="2021-08-25T14:05:14.393" v="2598" actId="571"/>
          <ac:cxnSpMkLst>
            <pc:docMk/>
            <pc:sldMk cId="272259198" sldId="8625"/>
            <ac:cxnSpMk id="20" creationId="{42FCEEA9-5A95-4B48-8B2C-961C8E5827D2}"/>
          </ac:cxnSpMkLst>
        </pc:cxnChg>
        <pc:cxnChg chg="mod">
          <ac:chgData name="刘 越千" userId="62ca1cae374228d5" providerId="LiveId" clId="{5305D2C7-8BA2-4D72-9AA6-F5F15694EA44}" dt="2021-08-25T14:05:14.393" v="2598" actId="571"/>
          <ac:cxnSpMkLst>
            <pc:docMk/>
            <pc:sldMk cId="272259198" sldId="8625"/>
            <ac:cxnSpMk id="21" creationId="{F0C21255-D613-4DB3-985E-A6DBCDA7C9EF}"/>
          </ac:cxnSpMkLst>
        </pc:cxnChg>
        <pc:cxnChg chg="mod">
          <ac:chgData name="刘 越千" userId="62ca1cae374228d5" providerId="LiveId" clId="{5305D2C7-8BA2-4D72-9AA6-F5F15694EA44}" dt="2021-08-25T14:05:14.393" v="2598" actId="571"/>
          <ac:cxnSpMkLst>
            <pc:docMk/>
            <pc:sldMk cId="272259198" sldId="8625"/>
            <ac:cxnSpMk id="22" creationId="{B8471C01-0749-4054-887B-21D8E1922CEA}"/>
          </ac:cxnSpMkLst>
        </pc:cxnChg>
        <pc:cxnChg chg="mod">
          <ac:chgData name="刘 越千" userId="62ca1cae374228d5" providerId="LiveId" clId="{5305D2C7-8BA2-4D72-9AA6-F5F15694EA44}" dt="2021-08-25T14:05:26.023" v="2611" actId="571"/>
          <ac:cxnSpMkLst>
            <pc:docMk/>
            <pc:sldMk cId="272259198" sldId="8625"/>
            <ac:cxnSpMk id="25" creationId="{9FDD5E6D-6A89-4D71-94A1-040CED2A5FD7}"/>
          </ac:cxnSpMkLst>
        </pc:cxnChg>
        <pc:cxnChg chg="mod">
          <ac:chgData name="刘 越千" userId="62ca1cae374228d5" providerId="LiveId" clId="{5305D2C7-8BA2-4D72-9AA6-F5F15694EA44}" dt="2021-08-25T14:05:26.023" v="2611" actId="571"/>
          <ac:cxnSpMkLst>
            <pc:docMk/>
            <pc:sldMk cId="272259198" sldId="8625"/>
            <ac:cxnSpMk id="26" creationId="{0F3B2D36-5550-44A1-90C4-65A068856C7B}"/>
          </ac:cxnSpMkLst>
        </pc:cxnChg>
        <pc:cxnChg chg="mod">
          <ac:chgData name="刘 越千" userId="62ca1cae374228d5" providerId="LiveId" clId="{5305D2C7-8BA2-4D72-9AA6-F5F15694EA44}" dt="2021-08-25T14:05:26.023" v="2611" actId="571"/>
          <ac:cxnSpMkLst>
            <pc:docMk/>
            <pc:sldMk cId="272259198" sldId="8625"/>
            <ac:cxnSpMk id="27" creationId="{BEF46255-A717-42C9-AF2A-732AA179C9C2}"/>
          </ac:cxnSpMkLst>
        </pc:cxnChg>
        <pc:cxnChg chg="mod">
          <ac:chgData name="刘 越千" userId="62ca1cae374228d5" providerId="LiveId" clId="{5305D2C7-8BA2-4D72-9AA6-F5F15694EA44}" dt="2021-08-25T14:05:59.271" v="2633" actId="571"/>
          <ac:cxnSpMkLst>
            <pc:docMk/>
            <pc:sldMk cId="272259198" sldId="8625"/>
            <ac:cxnSpMk id="30" creationId="{1808A0D9-248B-4552-9939-BCB4FCF6ACBF}"/>
          </ac:cxnSpMkLst>
        </pc:cxnChg>
        <pc:cxnChg chg="mod">
          <ac:chgData name="刘 越千" userId="62ca1cae374228d5" providerId="LiveId" clId="{5305D2C7-8BA2-4D72-9AA6-F5F15694EA44}" dt="2021-08-25T14:05:59.271" v="2633" actId="571"/>
          <ac:cxnSpMkLst>
            <pc:docMk/>
            <pc:sldMk cId="272259198" sldId="8625"/>
            <ac:cxnSpMk id="31" creationId="{E0186569-16AE-4035-AC60-07ECE073D9C8}"/>
          </ac:cxnSpMkLst>
        </pc:cxnChg>
        <pc:cxnChg chg="mod">
          <ac:chgData name="刘 越千" userId="62ca1cae374228d5" providerId="LiveId" clId="{5305D2C7-8BA2-4D72-9AA6-F5F15694EA44}" dt="2021-08-25T14:05:59.271" v="2633" actId="571"/>
          <ac:cxnSpMkLst>
            <pc:docMk/>
            <pc:sldMk cId="272259198" sldId="8625"/>
            <ac:cxnSpMk id="32" creationId="{31D6173F-134E-478B-9271-1F1544225C5C}"/>
          </ac:cxnSpMkLst>
        </pc:cxnChg>
        <pc:cxnChg chg="mod">
          <ac:chgData name="刘 越千" userId="62ca1cae374228d5" providerId="LiveId" clId="{5305D2C7-8BA2-4D72-9AA6-F5F15694EA44}" dt="2021-08-25T14:05:59.271" v="2633" actId="571"/>
          <ac:cxnSpMkLst>
            <pc:docMk/>
            <pc:sldMk cId="272259198" sldId="8625"/>
            <ac:cxnSpMk id="35" creationId="{89CC85B9-9BA8-497A-B045-97B215206D0C}"/>
          </ac:cxnSpMkLst>
        </pc:cxnChg>
        <pc:cxnChg chg="mod">
          <ac:chgData name="刘 越千" userId="62ca1cae374228d5" providerId="LiveId" clId="{5305D2C7-8BA2-4D72-9AA6-F5F15694EA44}" dt="2021-08-25T14:05:59.271" v="2633" actId="571"/>
          <ac:cxnSpMkLst>
            <pc:docMk/>
            <pc:sldMk cId="272259198" sldId="8625"/>
            <ac:cxnSpMk id="36" creationId="{EF756B7D-39DC-48B0-A373-E9E5DFAE7DE2}"/>
          </ac:cxnSpMkLst>
        </pc:cxnChg>
        <pc:cxnChg chg="mod">
          <ac:chgData name="刘 越千" userId="62ca1cae374228d5" providerId="LiveId" clId="{5305D2C7-8BA2-4D72-9AA6-F5F15694EA44}" dt="2021-08-25T14:05:59.271" v="2633" actId="571"/>
          <ac:cxnSpMkLst>
            <pc:docMk/>
            <pc:sldMk cId="272259198" sldId="8625"/>
            <ac:cxnSpMk id="37" creationId="{54B2B4B7-0DB5-4D03-A0CA-22C93E8C0D6F}"/>
          </ac:cxnSpMkLst>
        </pc:cxnChg>
        <pc:cxnChg chg="add del mod">
          <ac:chgData name="刘 越千" userId="62ca1cae374228d5" providerId="LiveId" clId="{5305D2C7-8BA2-4D72-9AA6-F5F15694EA44}" dt="2021-08-25T14:06:28.612" v="2637" actId="478"/>
          <ac:cxnSpMkLst>
            <pc:docMk/>
            <pc:sldMk cId="272259198" sldId="8625"/>
            <ac:cxnSpMk id="40" creationId="{020CC00E-3A15-47E8-906C-120191DE18B0}"/>
          </ac:cxnSpMkLst>
        </pc:cxnChg>
        <pc:cxnChg chg="add del mod">
          <ac:chgData name="刘 越千" userId="62ca1cae374228d5" providerId="LiveId" clId="{5305D2C7-8BA2-4D72-9AA6-F5F15694EA44}" dt="2021-08-25T14:06:54.057" v="2645" actId="11529"/>
          <ac:cxnSpMkLst>
            <pc:docMk/>
            <pc:sldMk cId="272259198" sldId="8625"/>
            <ac:cxnSpMk id="42" creationId="{DA845808-A453-4A23-8FCC-2CE24FAF118C}"/>
          </ac:cxnSpMkLst>
        </pc:cxnChg>
        <pc:cxnChg chg="add del mod">
          <ac:chgData name="刘 越千" userId="62ca1cae374228d5" providerId="LiveId" clId="{5305D2C7-8BA2-4D72-9AA6-F5F15694EA44}" dt="2021-08-25T14:26:30.193" v="3372" actId="1076"/>
          <ac:cxnSpMkLst>
            <pc:docMk/>
            <pc:sldMk cId="272259198" sldId="8625"/>
            <ac:cxnSpMk id="47" creationId="{1947F753-A1D9-4FD0-94F3-227226C896D7}"/>
          </ac:cxnSpMkLst>
        </pc:cxnChg>
        <pc:cxnChg chg="add del mod">
          <ac:chgData name="刘 越千" userId="62ca1cae374228d5" providerId="LiveId" clId="{5305D2C7-8BA2-4D72-9AA6-F5F15694EA44}" dt="2021-08-25T14:26:30.193" v="3372" actId="1076"/>
          <ac:cxnSpMkLst>
            <pc:docMk/>
            <pc:sldMk cId="272259198" sldId="8625"/>
            <ac:cxnSpMk id="48" creationId="{8790A26A-435E-421B-B1BA-8C754BEAD4B5}"/>
          </ac:cxnSpMkLst>
        </pc:cxnChg>
        <pc:cxnChg chg="add del mod">
          <ac:chgData name="刘 越千" userId="62ca1cae374228d5" providerId="LiveId" clId="{5305D2C7-8BA2-4D72-9AA6-F5F15694EA44}" dt="2021-08-25T14:08:14.588" v="2661" actId="478"/>
          <ac:cxnSpMkLst>
            <pc:docMk/>
            <pc:sldMk cId="272259198" sldId="8625"/>
            <ac:cxnSpMk id="55" creationId="{53F86BFC-CF25-4F1A-8EDD-22C6484EDD12}"/>
          </ac:cxnSpMkLst>
        </pc:cxnChg>
        <pc:cxnChg chg="add del mod">
          <ac:chgData name="刘 越千" userId="62ca1cae374228d5" providerId="LiveId" clId="{5305D2C7-8BA2-4D72-9AA6-F5F15694EA44}" dt="2021-08-25T14:08:59.849" v="2667" actId="11529"/>
          <ac:cxnSpMkLst>
            <pc:docMk/>
            <pc:sldMk cId="272259198" sldId="8625"/>
            <ac:cxnSpMk id="59" creationId="{E279BD76-695B-45FB-A6D0-03C46B4A4649}"/>
          </ac:cxnSpMkLst>
        </pc:cxnChg>
        <pc:cxnChg chg="add mod">
          <ac:chgData name="刘 越千" userId="62ca1cae374228d5" providerId="LiveId" clId="{5305D2C7-8BA2-4D72-9AA6-F5F15694EA44}" dt="2021-08-25T14:26:30.193" v="3372" actId="1076"/>
          <ac:cxnSpMkLst>
            <pc:docMk/>
            <pc:sldMk cId="272259198" sldId="8625"/>
            <ac:cxnSpMk id="65" creationId="{0D051869-BEB7-4CA8-81FC-A707324C0867}"/>
          </ac:cxnSpMkLst>
        </pc:cxnChg>
        <pc:cxnChg chg="add mod">
          <ac:chgData name="刘 越千" userId="62ca1cae374228d5" providerId="LiveId" clId="{5305D2C7-8BA2-4D72-9AA6-F5F15694EA44}" dt="2021-08-25T14:26:30.193" v="3372" actId="1076"/>
          <ac:cxnSpMkLst>
            <pc:docMk/>
            <pc:sldMk cId="272259198" sldId="8625"/>
            <ac:cxnSpMk id="68" creationId="{CFAFDBD9-6655-446A-860C-53181CDFDB1F}"/>
          </ac:cxnSpMkLst>
        </pc:cxnChg>
        <pc:cxnChg chg="add mod">
          <ac:chgData name="刘 越千" userId="62ca1cae374228d5" providerId="LiveId" clId="{5305D2C7-8BA2-4D72-9AA6-F5F15694EA44}" dt="2021-08-25T14:26:30.193" v="3372" actId="1076"/>
          <ac:cxnSpMkLst>
            <pc:docMk/>
            <pc:sldMk cId="272259198" sldId="8625"/>
            <ac:cxnSpMk id="72" creationId="{41D7C5D6-FF3C-44D6-99A6-683AED797F8D}"/>
          </ac:cxnSpMkLst>
        </pc:cxnChg>
        <pc:cxnChg chg="add mod">
          <ac:chgData name="刘 越千" userId="62ca1cae374228d5" providerId="LiveId" clId="{5305D2C7-8BA2-4D72-9AA6-F5F15694EA44}" dt="2021-08-25T14:26:30.193" v="3372" actId="1076"/>
          <ac:cxnSpMkLst>
            <pc:docMk/>
            <pc:sldMk cId="272259198" sldId="8625"/>
            <ac:cxnSpMk id="76" creationId="{989C51C7-0623-4051-9F1C-A5EA03CAFDD2}"/>
          </ac:cxnSpMkLst>
        </pc:cxnChg>
      </pc:sldChg>
      <pc:sldChg chg="delSp modSp add del mod ord">
        <pc:chgData name="刘 越千" userId="62ca1cae374228d5" providerId="LiveId" clId="{5305D2C7-8BA2-4D72-9AA6-F5F15694EA44}" dt="2021-08-25T08:30:44.621" v="2191" actId="47"/>
        <pc:sldMkLst>
          <pc:docMk/>
          <pc:sldMk cId="1202093625" sldId="8625"/>
        </pc:sldMkLst>
        <pc:spChg chg="mod">
          <ac:chgData name="刘 越千" userId="62ca1cae374228d5" providerId="LiveId" clId="{5305D2C7-8BA2-4D72-9AA6-F5F15694EA44}" dt="2021-08-25T07:46:15.627" v="2186" actId="115"/>
          <ac:spMkLst>
            <pc:docMk/>
            <pc:sldMk cId="1202093625" sldId="8625"/>
            <ac:spMk id="3" creationId="{D2176DE7-13CE-45C1-9A4D-7A0C9CDFDF2C}"/>
          </ac:spMkLst>
        </pc:spChg>
        <pc:picChg chg="del">
          <ac:chgData name="刘 越千" userId="62ca1cae374228d5" providerId="LiveId" clId="{5305D2C7-8BA2-4D72-9AA6-F5F15694EA44}" dt="2021-08-25T07:45:17.556" v="2066" actId="478"/>
          <ac:picMkLst>
            <pc:docMk/>
            <pc:sldMk cId="1202093625" sldId="8625"/>
            <ac:picMk id="6" creationId="{FF75141A-15A0-4701-9B38-2CFAD6847D65}"/>
          </ac:picMkLst>
        </pc:picChg>
      </pc:sldChg>
      <pc:sldChg chg="addSp delSp modSp add mod modTransition">
        <pc:chgData name="刘 越千" userId="62ca1cae374228d5" providerId="LiveId" clId="{5305D2C7-8BA2-4D72-9AA6-F5F15694EA44}" dt="2021-08-25T15:21:08.859" v="4955"/>
        <pc:sldMkLst>
          <pc:docMk/>
          <pc:sldMk cId="2319716772" sldId="8626"/>
        </pc:sldMkLst>
        <pc:spChg chg="mod">
          <ac:chgData name="刘 越千" userId="62ca1cae374228d5" providerId="LiveId" clId="{5305D2C7-8BA2-4D72-9AA6-F5F15694EA44}" dt="2021-08-25T14:41:30.755" v="3756" actId="20577"/>
          <ac:spMkLst>
            <pc:docMk/>
            <pc:sldMk cId="2319716772" sldId="8626"/>
            <ac:spMk id="2" creationId="{0E17772F-BE0E-4407-91C0-65FB56BA2B4E}"/>
          </ac:spMkLst>
        </pc:spChg>
        <pc:spChg chg="add mod">
          <ac:chgData name="刘 越千" userId="62ca1cae374228d5" providerId="LiveId" clId="{5305D2C7-8BA2-4D72-9AA6-F5F15694EA44}" dt="2021-08-25T14:41:39.077" v="3758" actId="1076"/>
          <ac:spMkLst>
            <pc:docMk/>
            <pc:sldMk cId="2319716772" sldId="8626"/>
            <ac:spMk id="9" creationId="{FCCE5063-0AD1-4B2D-8966-2990F6F47433}"/>
          </ac:spMkLst>
        </pc:spChg>
        <pc:spChg chg="add del mod">
          <ac:chgData name="刘 越千" userId="62ca1cae374228d5" providerId="LiveId" clId="{5305D2C7-8BA2-4D72-9AA6-F5F15694EA44}" dt="2021-08-25T14:37:39.843" v="3519" actId="478"/>
          <ac:spMkLst>
            <pc:docMk/>
            <pc:sldMk cId="2319716772" sldId="8626"/>
            <ac:spMk id="10" creationId="{FC99FBD7-F9B4-4DD6-8F3D-08A0B81A3886}"/>
          </ac:spMkLst>
        </pc:spChg>
        <pc:spChg chg="add mod">
          <ac:chgData name="刘 越千" userId="62ca1cae374228d5" providerId="LiveId" clId="{5305D2C7-8BA2-4D72-9AA6-F5F15694EA44}" dt="2021-08-25T14:41:39.077" v="3758" actId="1076"/>
          <ac:spMkLst>
            <pc:docMk/>
            <pc:sldMk cId="2319716772" sldId="8626"/>
            <ac:spMk id="22" creationId="{25ABC3D1-4EA0-436F-BB06-9A69CA8C21E9}"/>
          </ac:spMkLst>
        </pc:spChg>
        <pc:spChg chg="add mod">
          <ac:chgData name="刘 越千" userId="62ca1cae374228d5" providerId="LiveId" clId="{5305D2C7-8BA2-4D72-9AA6-F5F15694EA44}" dt="2021-08-25T14:41:39.077" v="3758" actId="1076"/>
          <ac:spMkLst>
            <pc:docMk/>
            <pc:sldMk cId="2319716772" sldId="8626"/>
            <ac:spMk id="27" creationId="{067D62CA-1A49-4CAA-9B49-46CA0D9D4D9C}"/>
          </ac:spMkLst>
        </pc:spChg>
        <pc:spChg chg="add mod">
          <ac:chgData name="刘 越千" userId="62ca1cae374228d5" providerId="LiveId" clId="{5305D2C7-8BA2-4D72-9AA6-F5F15694EA44}" dt="2021-08-25T14:41:39.077" v="3758" actId="1076"/>
          <ac:spMkLst>
            <pc:docMk/>
            <pc:sldMk cId="2319716772" sldId="8626"/>
            <ac:spMk id="49" creationId="{1FCCBE45-8082-4CDA-A446-D7E59D5928AA}"/>
          </ac:spMkLst>
        </pc:spChg>
        <pc:spChg chg="add mod">
          <ac:chgData name="刘 越千" userId="62ca1cae374228d5" providerId="LiveId" clId="{5305D2C7-8BA2-4D72-9AA6-F5F15694EA44}" dt="2021-08-25T14:41:39.077" v="3758" actId="1076"/>
          <ac:spMkLst>
            <pc:docMk/>
            <pc:sldMk cId="2319716772" sldId="8626"/>
            <ac:spMk id="50" creationId="{26C28D0F-0ADE-4B21-B40D-35CFFDB50F0E}"/>
          </ac:spMkLst>
        </pc:spChg>
        <pc:spChg chg="add del mod">
          <ac:chgData name="刘 越千" userId="62ca1cae374228d5" providerId="LiveId" clId="{5305D2C7-8BA2-4D72-9AA6-F5F15694EA44}" dt="2021-08-25T14:37:30.779" v="3515" actId="478"/>
          <ac:spMkLst>
            <pc:docMk/>
            <pc:sldMk cId="2319716772" sldId="8626"/>
            <ac:spMk id="51" creationId="{DA10C14F-950E-4882-84A1-19DEBA7AFF07}"/>
          </ac:spMkLst>
        </pc:spChg>
        <pc:spChg chg="del">
          <ac:chgData name="刘 越千" userId="62ca1cae374228d5" providerId="LiveId" clId="{5305D2C7-8BA2-4D72-9AA6-F5F15694EA44}" dt="2021-08-25T14:29:56.276" v="3390" actId="478"/>
          <ac:spMkLst>
            <pc:docMk/>
            <pc:sldMk cId="2319716772" sldId="8626"/>
            <ac:spMk id="77" creationId="{A27DB29E-9BAF-42E5-8BF1-216E2CA44F89}"/>
          </ac:spMkLst>
        </pc:spChg>
        <pc:spChg chg="del">
          <ac:chgData name="刘 越千" userId="62ca1cae374228d5" providerId="LiveId" clId="{5305D2C7-8BA2-4D72-9AA6-F5F15694EA44}" dt="2021-08-25T14:29:56.276" v="3390" actId="478"/>
          <ac:spMkLst>
            <pc:docMk/>
            <pc:sldMk cId="2319716772" sldId="8626"/>
            <ac:spMk id="78" creationId="{1E35D0CA-782C-484A-892D-C5C1F391CFE3}"/>
          </ac:spMkLst>
        </pc:spChg>
        <pc:spChg chg="del">
          <ac:chgData name="刘 越千" userId="62ca1cae374228d5" providerId="LiveId" clId="{5305D2C7-8BA2-4D72-9AA6-F5F15694EA44}" dt="2021-08-25T14:29:56.276" v="3390" actId="478"/>
          <ac:spMkLst>
            <pc:docMk/>
            <pc:sldMk cId="2319716772" sldId="8626"/>
            <ac:spMk id="79" creationId="{6DA310D8-1D25-4168-BBF7-29A068A9D50F}"/>
          </ac:spMkLst>
        </pc:spChg>
        <pc:spChg chg="del">
          <ac:chgData name="刘 越千" userId="62ca1cae374228d5" providerId="LiveId" clId="{5305D2C7-8BA2-4D72-9AA6-F5F15694EA44}" dt="2021-08-25T14:29:56.276" v="3390" actId="478"/>
          <ac:spMkLst>
            <pc:docMk/>
            <pc:sldMk cId="2319716772" sldId="8626"/>
            <ac:spMk id="80" creationId="{60B384EC-7E58-42B8-AC5C-A0AF5D0E2429}"/>
          </ac:spMkLst>
        </pc:spChg>
        <pc:spChg chg="del">
          <ac:chgData name="刘 越千" userId="62ca1cae374228d5" providerId="LiveId" clId="{5305D2C7-8BA2-4D72-9AA6-F5F15694EA44}" dt="2021-08-25T14:29:56.276" v="3390" actId="478"/>
          <ac:spMkLst>
            <pc:docMk/>
            <pc:sldMk cId="2319716772" sldId="8626"/>
            <ac:spMk id="81" creationId="{3AF0A2C8-5327-439B-8DDC-38FCD18B216E}"/>
          </ac:spMkLst>
        </pc:spChg>
        <pc:spChg chg="del">
          <ac:chgData name="刘 越千" userId="62ca1cae374228d5" providerId="LiveId" clId="{5305D2C7-8BA2-4D72-9AA6-F5F15694EA44}" dt="2021-08-25T14:29:56.276" v="3390" actId="478"/>
          <ac:spMkLst>
            <pc:docMk/>
            <pc:sldMk cId="2319716772" sldId="8626"/>
            <ac:spMk id="82" creationId="{F9DBD29A-D1F6-4936-9839-2658FF178170}"/>
          </ac:spMkLst>
        </pc:spChg>
        <pc:spChg chg="del">
          <ac:chgData name="刘 越千" userId="62ca1cae374228d5" providerId="LiveId" clId="{5305D2C7-8BA2-4D72-9AA6-F5F15694EA44}" dt="2021-08-25T14:29:56.276" v="3390" actId="478"/>
          <ac:spMkLst>
            <pc:docMk/>
            <pc:sldMk cId="2319716772" sldId="8626"/>
            <ac:spMk id="83" creationId="{1994FADC-3D00-41CC-83EB-8123D156EE84}"/>
          </ac:spMkLst>
        </pc:spChg>
        <pc:spChg chg="del mod">
          <ac:chgData name="刘 越千" userId="62ca1cae374228d5" providerId="LiveId" clId="{5305D2C7-8BA2-4D72-9AA6-F5F15694EA44}" dt="2021-08-25T14:41:35.188" v="3757" actId="478"/>
          <ac:spMkLst>
            <pc:docMk/>
            <pc:sldMk cId="2319716772" sldId="8626"/>
            <ac:spMk id="88" creationId="{DE2AE275-7CDF-4419-8B5E-F329B9322DFC}"/>
          </ac:spMkLst>
        </pc:spChg>
        <pc:spChg chg="del">
          <ac:chgData name="刘 越千" userId="62ca1cae374228d5" providerId="LiveId" clId="{5305D2C7-8BA2-4D72-9AA6-F5F15694EA44}" dt="2021-08-25T14:29:57.939" v="3391" actId="478"/>
          <ac:spMkLst>
            <pc:docMk/>
            <pc:sldMk cId="2319716772" sldId="8626"/>
            <ac:spMk id="90" creationId="{08631FB0-E77F-4FC0-9F45-C525F822FAF1}"/>
          </ac:spMkLst>
        </pc:spChg>
        <pc:grpChg chg="del">
          <ac:chgData name="刘 越千" userId="62ca1cae374228d5" providerId="LiveId" clId="{5305D2C7-8BA2-4D72-9AA6-F5F15694EA44}" dt="2021-08-25T14:29:56.276" v="3390" actId="478"/>
          <ac:grpSpMkLst>
            <pc:docMk/>
            <pc:sldMk cId="2319716772" sldId="8626"/>
            <ac:grpSpMk id="13" creationId="{5FC372C2-31DA-4010-8838-5A18DA46AEA8}"/>
          </ac:grpSpMkLst>
        </pc:grpChg>
        <pc:grpChg chg="del">
          <ac:chgData name="刘 越千" userId="62ca1cae374228d5" providerId="LiveId" clId="{5305D2C7-8BA2-4D72-9AA6-F5F15694EA44}" dt="2021-08-25T14:29:56.276" v="3390" actId="478"/>
          <ac:grpSpMkLst>
            <pc:docMk/>
            <pc:sldMk cId="2319716772" sldId="8626"/>
            <ac:grpSpMk id="14" creationId="{A22890A0-BEFB-458A-B316-1C5F17231807}"/>
          </ac:grpSpMkLst>
        </pc:grpChg>
        <pc:grpChg chg="del">
          <ac:chgData name="刘 越千" userId="62ca1cae374228d5" providerId="LiveId" clId="{5305D2C7-8BA2-4D72-9AA6-F5F15694EA44}" dt="2021-08-25T14:29:56.276" v="3390" actId="478"/>
          <ac:grpSpMkLst>
            <pc:docMk/>
            <pc:sldMk cId="2319716772" sldId="8626"/>
            <ac:grpSpMk id="19" creationId="{DE94FE38-917C-4863-A5BF-79C54CD9338E}"/>
          </ac:grpSpMkLst>
        </pc:grpChg>
        <pc:grpChg chg="del">
          <ac:chgData name="刘 越千" userId="62ca1cae374228d5" providerId="LiveId" clId="{5305D2C7-8BA2-4D72-9AA6-F5F15694EA44}" dt="2021-08-25T14:29:56.276" v="3390" actId="478"/>
          <ac:grpSpMkLst>
            <pc:docMk/>
            <pc:sldMk cId="2319716772" sldId="8626"/>
            <ac:grpSpMk id="24" creationId="{507B0B32-2EEB-4EF5-B9E7-8D0735B12294}"/>
          </ac:grpSpMkLst>
        </pc:grpChg>
        <pc:grpChg chg="del">
          <ac:chgData name="刘 越千" userId="62ca1cae374228d5" providerId="LiveId" clId="{5305D2C7-8BA2-4D72-9AA6-F5F15694EA44}" dt="2021-08-25T14:29:56.276" v="3390" actId="478"/>
          <ac:grpSpMkLst>
            <pc:docMk/>
            <pc:sldMk cId="2319716772" sldId="8626"/>
            <ac:grpSpMk id="29" creationId="{00A3D928-D714-4428-AA6D-1FEBE1007811}"/>
          </ac:grpSpMkLst>
        </pc:grpChg>
        <pc:grpChg chg="del">
          <ac:chgData name="刘 越千" userId="62ca1cae374228d5" providerId="LiveId" clId="{5305D2C7-8BA2-4D72-9AA6-F5F15694EA44}" dt="2021-08-25T14:29:56.276" v="3390" actId="478"/>
          <ac:grpSpMkLst>
            <pc:docMk/>
            <pc:sldMk cId="2319716772" sldId="8626"/>
            <ac:grpSpMk id="34" creationId="{FEF99F32-A077-4032-8A39-88A7FA34788D}"/>
          </ac:grpSpMkLst>
        </pc:grpChg>
        <pc:cxnChg chg="add mod">
          <ac:chgData name="刘 越千" userId="62ca1cae374228d5" providerId="LiveId" clId="{5305D2C7-8BA2-4D72-9AA6-F5F15694EA44}" dt="2021-08-25T14:41:39.077" v="3758" actId="1076"/>
          <ac:cxnSpMkLst>
            <pc:docMk/>
            <pc:sldMk cId="2319716772" sldId="8626"/>
            <ac:cxnSpMk id="4" creationId="{E69C00B3-A64E-46F9-BA7F-DAED99B3A01F}"/>
          </ac:cxnSpMkLst>
        </pc:cxnChg>
        <pc:cxnChg chg="add del mod">
          <ac:chgData name="刘 越千" userId="62ca1cae374228d5" providerId="LiveId" clId="{5305D2C7-8BA2-4D72-9AA6-F5F15694EA44}" dt="2021-08-25T14:38:03.210" v="3526" actId="478"/>
          <ac:cxnSpMkLst>
            <pc:docMk/>
            <pc:sldMk cId="2319716772" sldId="8626"/>
            <ac:cxnSpMk id="14" creationId="{086F428F-5C68-4D41-90F5-FB3855161399}"/>
          </ac:cxnSpMkLst>
        </pc:cxnChg>
        <pc:cxnChg chg="add mod">
          <ac:chgData name="刘 越千" userId="62ca1cae374228d5" providerId="LiveId" clId="{5305D2C7-8BA2-4D72-9AA6-F5F15694EA44}" dt="2021-08-25T14:41:39.077" v="3758" actId="1076"/>
          <ac:cxnSpMkLst>
            <pc:docMk/>
            <pc:sldMk cId="2319716772" sldId="8626"/>
            <ac:cxnSpMk id="15" creationId="{2BAF6EAE-42A1-474B-BEE2-81658A081FF4}"/>
          </ac:cxnSpMkLst>
        </pc:cxnChg>
        <pc:cxnChg chg="add mod">
          <ac:chgData name="刘 越千" userId="62ca1cae374228d5" providerId="LiveId" clId="{5305D2C7-8BA2-4D72-9AA6-F5F15694EA44}" dt="2021-08-25T14:41:39.077" v="3758" actId="1076"/>
          <ac:cxnSpMkLst>
            <pc:docMk/>
            <pc:sldMk cId="2319716772" sldId="8626"/>
            <ac:cxnSpMk id="17" creationId="{FA9F0D26-74E9-43AD-B115-DB806107795C}"/>
          </ac:cxnSpMkLst>
        </pc:cxnChg>
        <pc:cxnChg chg="add mod">
          <ac:chgData name="刘 越千" userId="62ca1cae374228d5" providerId="LiveId" clId="{5305D2C7-8BA2-4D72-9AA6-F5F15694EA44}" dt="2021-08-25T14:41:39.077" v="3758" actId="1076"/>
          <ac:cxnSpMkLst>
            <pc:docMk/>
            <pc:sldMk cId="2319716772" sldId="8626"/>
            <ac:cxnSpMk id="24" creationId="{42174360-8618-4371-99E0-BCCB9909E40A}"/>
          </ac:cxnSpMkLst>
        </pc:cxnChg>
        <pc:cxnChg chg="del">
          <ac:chgData name="刘 越千" userId="62ca1cae374228d5" providerId="LiveId" clId="{5305D2C7-8BA2-4D72-9AA6-F5F15694EA44}" dt="2021-08-25T14:29:56.276" v="3390" actId="478"/>
          <ac:cxnSpMkLst>
            <pc:docMk/>
            <pc:sldMk cId="2319716772" sldId="8626"/>
            <ac:cxnSpMk id="47" creationId="{1947F753-A1D9-4FD0-94F3-227226C896D7}"/>
          </ac:cxnSpMkLst>
        </pc:cxnChg>
        <pc:cxnChg chg="del">
          <ac:chgData name="刘 越千" userId="62ca1cae374228d5" providerId="LiveId" clId="{5305D2C7-8BA2-4D72-9AA6-F5F15694EA44}" dt="2021-08-25T14:29:56.276" v="3390" actId="478"/>
          <ac:cxnSpMkLst>
            <pc:docMk/>
            <pc:sldMk cId="2319716772" sldId="8626"/>
            <ac:cxnSpMk id="48" creationId="{8790A26A-435E-421B-B1BA-8C754BEAD4B5}"/>
          </ac:cxnSpMkLst>
        </pc:cxnChg>
        <pc:cxnChg chg="del">
          <ac:chgData name="刘 越千" userId="62ca1cae374228d5" providerId="LiveId" clId="{5305D2C7-8BA2-4D72-9AA6-F5F15694EA44}" dt="2021-08-25T14:29:56.276" v="3390" actId="478"/>
          <ac:cxnSpMkLst>
            <pc:docMk/>
            <pc:sldMk cId="2319716772" sldId="8626"/>
            <ac:cxnSpMk id="65" creationId="{0D051869-BEB7-4CA8-81FC-A707324C0867}"/>
          </ac:cxnSpMkLst>
        </pc:cxnChg>
        <pc:cxnChg chg="del">
          <ac:chgData name="刘 越千" userId="62ca1cae374228d5" providerId="LiveId" clId="{5305D2C7-8BA2-4D72-9AA6-F5F15694EA44}" dt="2021-08-25T14:29:56.276" v="3390" actId="478"/>
          <ac:cxnSpMkLst>
            <pc:docMk/>
            <pc:sldMk cId="2319716772" sldId="8626"/>
            <ac:cxnSpMk id="68" creationId="{CFAFDBD9-6655-446A-860C-53181CDFDB1F}"/>
          </ac:cxnSpMkLst>
        </pc:cxnChg>
        <pc:cxnChg chg="del">
          <ac:chgData name="刘 越千" userId="62ca1cae374228d5" providerId="LiveId" clId="{5305D2C7-8BA2-4D72-9AA6-F5F15694EA44}" dt="2021-08-25T14:29:56.276" v="3390" actId="478"/>
          <ac:cxnSpMkLst>
            <pc:docMk/>
            <pc:sldMk cId="2319716772" sldId="8626"/>
            <ac:cxnSpMk id="72" creationId="{41D7C5D6-FF3C-44D6-99A6-683AED797F8D}"/>
          </ac:cxnSpMkLst>
        </pc:cxnChg>
        <pc:cxnChg chg="del">
          <ac:chgData name="刘 越千" userId="62ca1cae374228d5" providerId="LiveId" clId="{5305D2C7-8BA2-4D72-9AA6-F5F15694EA44}" dt="2021-08-25T14:29:56.276" v="3390" actId="478"/>
          <ac:cxnSpMkLst>
            <pc:docMk/>
            <pc:sldMk cId="2319716772" sldId="8626"/>
            <ac:cxnSpMk id="76" creationId="{989C51C7-0623-4051-9F1C-A5EA03CAFDD2}"/>
          </ac:cxnSpMkLst>
        </pc:cxnChg>
      </pc:sldChg>
      <pc:sldChg chg="delSp modSp mod">
        <pc:chgData name="刘 越千" userId="62ca1cae374228d5" providerId="LiveId" clId="{5305D2C7-8BA2-4D72-9AA6-F5F15694EA44}" dt="2021-11-14T02:07:14.162" v="5603" actId="1076"/>
        <pc:sldMkLst>
          <pc:docMk/>
          <pc:sldMk cId="372728179" sldId="8627"/>
        </pc:sldMkLst>
        <pc:spChg chg="del">
          <ac:chgData name="刘 越千" userId="62ca1cae374228d5" providerId="LiveId" clId="{5305D2C7-8BA2-4D72-9AA6-F5F15694EA44}" dt="2021-11-14T02:04:35.685" v="5561" actId="478"/>
          <ac:spMkLst>
            <pc:docMk/>
            <pc:sldMk cId="372728179" sldId="8627"/>
            <ac:spMk id="42" creationId="{AA6E8368-50C7-1348-9F5D-37BE6A3250F3}"/>
          </ac:spMkLst>
        </pc:spChg>
        <pc:spChg chg="del">
          <ac:chgData name="刘 越千" userId="62ca1cae374228d5" providerId="LiveId" clId="{5305D2C7-8BA2-4D72-9AA6-F5F15694EA44}" dt="2021-11-14T02:04:35.685" v="5561" actId="478"/>
          <ac:spMkLst>
            <pc:docMk/>
            <pc:sldMk cId="372728179" sldId="8627"/>
            <ac:spMk id="44" creationId="{27ECDB9B-7F66-784D-A9C6-94A49DB3080E}"/>
          </ac:spMkLst>
        </pc:spChg>
        <pc:spChg chg="del">
          <ac:chgData name="刘 越千" userId="62ca1cae374228d5" providerId="LiveId" clId="{5305D2C7-8BA2-4D72-9AA6-F5F15694EA44}" dt="2021-11-14T02:04:35.685" v="5561" actId="478"/>
          <ac:spMkLst>
            <pc:docMk/>
            <pc:sldMk cId="372728179" sldId="8627"/>
            <ac:spMk id="45" creationId="{CBB4CCDB-CEE5-AC48-B504-B64A3A19FD92}"/>
          </ac:spMkLst>
        </pc:spChg>
        <pc:picChg chg="mod">
          <ac:chgData name="刘 越千" userId="62ca1cae374228d5" providerId="LiveId" clId="{5305D2C7-8BA2-4D72-9AA6-F5F15694EA44}" dt="2021-11-14T02:07:10.288" v="5601" actId="1076"/>
          <ac:picMkLst>
            <pc:docMk/>
            <pc:sldMk cId="372728179" sldId="8627"/>
            <ac:picMk id="17" creationId="{F03DD217-AF72-1C4A-96A1-AE10D5FBB1AE}"/>
          </ac:picMkLst>
        </pc:picChg>
        <pc:picChg chg="mod">
          <ac:chgData name="刘 越千" userId="62ca1cae374228d5" providerId="LiveId" clId="{5305D2C7-8BA2-4D72-9AA6-F5F15694EA44}" dt="2021-11-14T02:07:14.162" v="5603" actId="1076"/>
          <ac:picMkLst>
            <pc:docMk/>
            <pc:sldMk cId="372728179" sldId="8627"/>
            <ac:picMk id="30" creationId="{EF01A534-7E2A-124D-83B7-8B4486AE3FE3}"/>
          </ac:picMkLst>
        </pc:picChg>
        <pc:picChg chg="mod">
          <ac:chgData name="刘 越千" userId="62ca1cae374228d5" providerId="LiveId" clId="{5305D2C7-8BA2-4D72-9AA6-F5F15694EA44}" dt="2021-11-14T02:07:12.100" v="5602" actId="1076"/>
          <ac:picMkLst>
            <pc:docMk/>
            <pc:sldMk cId="372728179" sldId="8627"/>
            <ac:picMk id="36" creationId="{70D1F360-4E15-8846-B953-CEECD2AD500E}"/>
          </ac:picMkLst>
        </pc:picChg>
        <pc:picChg chg="del">
          <ac:chgData name="刘 越千" userId="62ca1cae374228d5" providerId="LiveId" clId="{5305D2C7-8BA2-4D72-9AA6-F5F15694EA44}" dt="2021-11-14T02:04:35.685" v="5561" actId="478"/>
          <ac:picMkLst>
            <pc:docMk/>
            <pc:sldMk cId="372728179" sldId="8627"/>
            <ac:picMk id="43" creationId="{3FB95BD5-C3AB-9247-B626-71886FB64D00}"/>
          </ac:picMkLst>
        </pc:picChg>
      </pc:sldChg>
      <pc:sldChg chg="del">
        <pc:chgData name="刘 越千" userId="62ca1cae374228d5" providerId="LiveId" clId="{5305D2C7-8BA2-4D72-9AA6-F5F15694EA44}" dt="2021-11-14T02:20:40.393" v="6153" actId="47"/>
        <pc:sldMkLst>
          <pc:docMk/>
          <pc:sldMk cId="2628075802" sldId="8628"/>
        </pc:sldMkLst>
      </pc:sldChg>
      <pc:sldChg chg="del">
        <pc:chgData name="刘 越千" userId="62ca1cae374228d5" providerId="LiveId" clId="{5305D2C7-8BA2-4D72-9AA6-F5F15694EA44}" dt="2021-11-14T02:20:39.713" v="6152" actId="47"/>
        <pc:sldMkLst>
          <pc:docMk/>
          <pc:sldMk cId="3131096082" sldId="8629"/>
        </pc:sldMkLst>
      </pc:sldChg>
      <pc:sldChg chg="del">
        <pc:chgData name="刘 越千" userId="62ca1cae374228d5" providerId="LiveId" clId="{5305D2C7-8BA2-4D72-9AA6-F5F15694EA44}" dt="2021-11-14T02:20:39.210" v="6151" actId="47"/>
        <pc:sldMkLst>
          <pc:docMk/>
          <pc:sldMk cId="2872818092" sldId="8630"/>
        </pc:sldMkLst>
      </pc:sldChg>
      <pc:sldChg chg="del">
        <pc:chgData name="刘 越千" userId="62ca1cae374228d5" providerId="LiveId" clId="{5305D2C7-8BA2-4D72-9AA6-F5F15694EA44}" dt="2021-11-14T02:20:38.567" v="6150" actId="47"/>
        <pc:sldMkLst>
          <pc:docMk/>
          <pc:sldMk cId="1307188581" sldId="8631"/>
        </pc:sldMkLst>
      </pc:sldChg>
      <pc:sldChg chg="del">
        <pc:chgData name="刘 越千" userId="62ca1cae374228d5" providerId="LiveId" clId="{5305D2C7-8BA2-4D72-9AA6-F5F15694EA44}" dt="2021-11-14T02:20:41.362" v="6154" actId="47"/>
        <pc:sldMkLst>
          <pc:docMk/>
          <pc:sldMk cId="2103717327" sldId="8632"/>
        </pc:sldMkLst>
      </pc:sldChg>
      <pc:sldChg chg="del">
        <pc:chgData name="刘 越千" userId="62ca1cae374228d5" providerId="LiveId" clId="{5305D2C7-8BA2-4D72-9AA6-F5F15694EA44}" dt="2021-11-14T02:20:35.828" v="6149" actId="47"/>
        <pc:sldMkLst>
          <pc:docMk/>
          <pc:sldMk cId="1311438568" sldId="8633"/>
        </pc:sldMkLst>
      </pc:sldChg>
      <pc:sldChg chg="new del">
        <pc:chgData name="刘 越千" userId="62ca1cae374228d5" providerId="LiveId" clId="{5305D2C7-8BA2-4D72-9AA6-F5F15694EA44}" dt="2021-11-14T02:10:00.514" v="5624" actId="47"/>
        <pc:sldMkLst>
          <pc:docMk/>
          <pc:sldMk cId="173008304" sldId="8634"/>
        </pc:sldMkLst>
      </pc:sldChg>
      <pc:sldChg chg="addSp delSp modSp add mod">
        <pc:chgData name="刘 越千" userId="62ca1cae374228d5" providerId="LiveId" clId="{5305D2C7-8BA2-4D72-9AA6-F5F15694EA44}" dt="2021-11-14T02:16:41.524" v="6148" actId="20577"/>
        <pc:sldMkLst>
          <pc:docMk/>
          <pc:sldMk cId="1866175538" sldId="8634"/>
        </pc:sldMkLst>
        <pc:spChg chg="mod">
          <ac:chgData name="刘 越千" userId="62ca1cae374228d5" providerId="LiveId" clId="{5305D2C7-8BA2-4D72-9AA6-F5F15694EA44}" dt="2021-11-14T02:16:41.524" v="6148" actId="20577"/>
          <ac:spMkLst>
            <pc:docMk/>
            <pc:sldMk cId="1866175538" sldId="8634"/>
            <ac:spMk id="2" creationId="{0E17772F-BE0E-4407-91C0-65FB56BA2B4E}"/>
          </ac:spMkLst>
        </pc:spChg>
        <pc:spChg chg="del mod">
          <ac:chgData name="刘 越千" userId="62ca1cae374228d5" providerId="LiveId" clId="{5305D2C7-8BA2-4D72-9AA6-F5F15694EA44}" dt="2021-11-14T02:10:52.836" v="5657"/>
          <ac:spMkLst>
            <pc:docMk/>
            <pc:sldMk cId="1866175538" sldId="8634"/>
            <ac:spMk id="3" creationId="{D2176DE7-13CE-45C1-9A4D-7A0C9CDFDF2C}"/>
          </ac:spMkLst>
        </pc:spChg>
        <pc:spChg chg="del">
          <ac:chgData name="刘 越千" userId="62ca1cae374228d5" providerId="LiveId" clId="{5305D2C7-8BA2-4D72-9AA6-F5F15694EA44}" dt="2021-11-14T02:10:06.811" v="5629" actId="478"/>
          <ac:spMkLst>
            <pc:docMk/>
            <pc:sldMk cId="1866175538" sldId="8634"/>
            <ac:spMk id="14" creationId="{127E152F-4BC6-4834-8574-9BEA3092A59D}"/>
          </ac:spMkLst>
        </pc:spChg>
        <pc:spChg chg="add mod">
          <ac:chgData name="刘 越千" userId="62ca1cae374228d5" providerId="LiveId" clId="{5305D2C7-8BA2-4D72-9AA6-F5F15694EA44}" dt="2021-11-14T02:16:16.988" v="6085" actId="20577"/>
          <ac:spMkLst>
            <pc:docMk/>
            <pc:sldMk cId="1866175538" sldId="8634"/>
            <ac:spMk id="15" creationId="{34FBC2AB-302D-402C-B75F-6E50C9BC0F45}"/>
          </ac:spMkLst>
        </pc:spChg>
        <pc:picChg chg="add mod">
          <ac:chgData name="刘 越千" userId="62ca1cae374228d5" providerId="LiveId" clId="{5305D2C7-8BA2-4D72-9AA6-F5F15694EA44}" dt="2021-11-14T02:14:06.689" v="5773" actId="1440"/>
          <ac:picMkLst>
            <pc:docMk/>
            <pc:sldMk cId="1866175538" sldId="8634"/>
            <ac:picMk id="5" creationId="{7A269150-7756-45B5-B307-63250EF0CD00}"/>
          </ac:picMkLst>
        </pc:picChg>
        <pc:picChg chg="add mod">
          <ac:chgData name="刘 越千" userId="62ca1cae374228d5" providerId="LiveId" clId="{5305D2C7-8BA2-4D72-9AA6-F5F15694EA44}" dt="2021-11-14T02:14:05.295" v="5772" actId="1440"/>
          <ac:picMkLst>
            <pc:docMk/>
            <pc:sldMk cId="1866175538" sldId="8634"/>
            <ac:picMk id="7" creationId="{CC4C4158-BE7C-4C4A-8D4C-FC2604166ABF}"/>
          </ac:picMkLst>
        </pc:picChg>
        <pc:picChg chg="del">
          <ac:chgData name="刘 越千" userId="62ca1cae374228d5" providerId="LiveId" clId="{5305D2C7-8BA2-4D72-9AA6-F5F15694EA44}" dt="2021-11-14T02:10:04.795" v="5626" actId="478"/>
          <ac:picMkLst>
            <pc:docMk/>
            <pc:sldMk cId="1866175538" sldId="8634"/>
            <ac:picMk id="9" creationId="{D06E293F-3EE6-4EC9-9967-C35CEEA2110E}"/>
          </ac:picMkLst>
        </pc:picChg>
        <pc:picChg chg="add mod">
          <ac:chgData name="刘 越千" userId="62ca1cae374228d5" providerId="LiveId" clId="{5305D2C7-8BA2-4D72-9AA6-F5F15694EA44}" dt="2021-11-14T02:14:04.025" v="5771" actId="1440"/>
          <ac:picMkLst>
            <pc:docMk/>
            <pc:sldMk cId="1866175538" sldId="8634"/>
            <ac:picMk id="10" creationId="{C6841BB9-6475-4236-8052-C157A45E9E1B}"/>
          </ac:picMkLst>
        </pc:picChg>
        <pc:picChg chg="del">
          <ac:chgData name="刘 越千" userId="62ca1cae374228d5" providerId="LiveId" clId="{5305D2C7-8BA2-4D72-9AA6-F5F15694EA44}" dt="2021-11-14T02:10:05.179" v="5627" actId="478"/>
          <ac:picMkLst>
            <pc:docMk/>
            <pc:sldMk cId="1866175538" sldId="8634"/>
            <ac:picMk id="11" creationId="{9BA25DF1-E860-4A7B-BAAD-8502417EDC6F}"/>
          </ac:picMkLst>
        </pc:picChg>
        <pc:picChg chg="del">
          <ac:chgData name="刘 越千" userId="62ca1cae374228d5" providerId="LiveId" clId="{5305D2C7-8BA2-4D72-9AA6-F5F15694EA44}" dt="2021-11-14T02:10:05.699" v="5628" actId="478"/>
          <ac:picMkLst>
            <pc:docMk/>
            <pc:sldMk cId="1866175538" sldId="8634"/>
            <ac:picMk id="13" creationId="{6811FEDB-0C4A-40D2-BAA4-123F7DC63B08}"/>
          </ac:picMkLst>
        </pc:picChg>
      </pc:sldChg>
      <pc:sldMasterChg chg="modTransition modSldLayout">
        <pc:chgData name="刘 越千" userId="62ca1cae374228d5" providerId="LiveId" clId="{5305D2C7-8BA2-4D72-9AA6-F5F15694EA44}" dt="2021-08-25T15:21:08.859" v="4955"/>
        <pc:sldMasterMkLst>
          <pc:docMk/>
          <pc:sldMasterMk cId="3128547704" sldId="2147483648"/>
        </pc:sldMasterMkLst>
        <pc:sldLayoutChg chg="modTransition">
          <pc:chgData name="刘 越千" userId="62ca1cae374228d5" providerId="LiveId" clId="{5305D2C7-8BA2-4D72-9AA6-F5F15694EA44}" dt="2021-08-25T15:21:08.859" v="4955"/>
          <pc:sldLayoutMkLst>
            <pc:docMk/>
            <pc:sldMasterMk cId="3128547704" sldId="2147483648"/>
            <pc:sldLayoutMk cId="2804486894" sldId="2147483649"/>
          </pc:sldLayoutMkLst>
        </pc:sldLayoutChg>
        <pc:sldLayoutChg chg="modTransition">
          <pc:chgData name="刘 越千" userId="62ca1cae374228d5" providerId="LiveId" clId="{5305D2C7-8BA2-4D72-9AA6-F5F15694EA44}" dt="2021-08-25T15:21:08.859" v="4955"/>
          <pc:sldLayoutMkLst>
            <pc:docMk/>
            <pc:sldMasterMk cId="3128547704" sldId="2147483648"/>
            <pc:sldLayoutMk cId="3360847589" sldId="2147483650"/>
          </pc:sldLayoutMkLst>
        </pc:sldLayoutChg>
        <pc:sldLayoutChg chg="modTransition">
          <pc:chgData name="刘 越千" userId="62ca1cae374228d5" providerId="LiveId" clId="{5305D2C7-8BA2-4D72-9AA6-F5F15694EA44}" dt="2021-08-25T15:21:08.859" v="4955"/>
          <pc:sldLayoutMkLst>
            <pc:docMk/>
            <pc:sldMasterMk cId="3128547704" sldId="2147483648"/>
            <pc:sldLayoutMk cId="2546109279" sldId="2147483651"/>
          </pc:sldLayoutMkLst>
        </pc:sldLayoutChg>
        <pc:sldLayoutChg chg="modTransition">
          <pc:chgData name="刘 越千" userId="62ca1cae374228d5" providerId="LiveId" clId="{5305D2C7-8BA2-4D72-9AA6-F5F15694EA44}" dt="2021-08-25T15:21:08.859" v="4955"/>
          <pc:sldLayoutMkLst>
            <pc:docMk/>
            <pc:sldMasterMk cId="3128547704" sldId="2147483648"/>
            <pc:sldLayoutMk cId="1558320477" sldId="2147483652"/>
          </pc:sldLayoutMkLst>
        </pc:sldLayoutChg>
        <pc:sldLayoutChg chg="modTransition">
          <pc:chgData name="刘 越千" userId="62ca1cae374228d5" providerId="LiveId" clId="{5305D2C7-8BA2-4D72-9AA6-F5F15694EA44}" dt="2021-08-25T15:21:08.859" v="4955"/>
          <pc:sldLayoutMkLst>
            <pc:docMk/>
            <pc:sldMasterMk cId="3128547704" sldId="2147483648"/>
            <pc:sldLayoutMk cId="1692370828" sldId="2147483653"/>
          </pc:sldLayoutMkLst>
        </pc:sldLayoutChg>
        <pc:sldLayoutChg chg="modTransition">
          <pc:chgData name="刘 越千" userId="62ca1cae374228d5" providerId="LiveId" clId="{5305D2C7-8BA2-4D72-9AA6-F5F15694EA44}" dt="2021-08-25T15:21:08.859" v="4955"/>
          <pc:sldLayoutMkLst>
            <pc:docMk/>
            <pc:sldMasterMk cId="3128547704" sldId="2147483648"/>
            <pc:sldLayoutMk cId="1064625213" sldId="2147483654"/>
          </pc:sldLayoutMkLst>
        </pc:sldLayoutChg>
        <pc:sldLayoutChg chg="modTransition">
          <pc:chgData name="刘 越千" userId="62ca1cae374228d5" providerId="LiveId" clId="{5305D2C7-8BA2-4D72-9AA6-F5F15694EA44}" dt="2021-08-25T15:21:08.859" v="4955"/>
          <pc:sldLayoutMkLst>
            <pc:docMk/>
            <pc:sldMasterMk cId="3128547704" sldId="2147483648"/>
            <pc:sldLayoutMk cId="2152468709" sldId="2147483655"/>
          </pc:sldLayoutMkLst>
        </pc:sldLayoutChg>
        <pc:sldLayoutChg chg="modTransition">
          <pc:chgData name="刘 越千" userId="62ca1cae374228d5" providerId="LiveId" clId="{5305D2C7-8BA2-4D72-9AA6-F5F15694EA44}" dt="2021-08-25T15:21:08.859" v="4955"/>
          <pc:sldLayoutMkLst>
            <pc:docMk/>
            <pc:sldMasterMk cId="3128547704" sldId="2147483648"/>
            <pc:sldLayoutMk cId="1394858122" sldId="2147483656"/>
          </pc:sldLayoutMkLst>
        </pc:sldLayoutChg>
        <pc:sldLayoutChg chg="modTransition">
          <pc:chgData name="刘 越千" userId="62ca1cae374228d5" providerId="LiveId" clId="{5305D2C7-8BA2-4D72-9AA6-F5F15694EA44}" dt="2021-08-25T15:21:08.859" v="4955"/>
          <pc:sldLayoutMkLst>
            <pc:docMk/>
            <pc:sldMasterMk cId="3128547704" sldId="2147483648"/>
            <pc:sldLayoutMk cId="2614043268" sldId="2147483657"/>
          </pc:sldLayoutMkLst>
        </pc:sldLayoutChg>
        <pc:sldLayoutChg chg="modTransition">
          <pc:chgData name="刘 越千" userId="62ca1cae374228d5" providerId="LiveId" clId="{5305D2C7-8BA2-4D72-9AA6-F5F15694EA44}" dt="2021-08-25T15:21:08.859" v="4955"/>
          <pc:sldLayoutMkLst>
            <pc:docMk/>
            <pc:sldMasterMk cId="3128547704" sldId="2147483648"/>
            <pc:sldLayoutMk cId="77051331" sldId="2147483658"/>
          </pc:sldLayoutMkLst>
        </pc:sldLayoutChg>
        <pc:sldLayoutChg chg="modTransition">
          <pc:chgData name="刘 越千" userId="62ca1cae374228d5" providerId="LiveId" clId="{5305D2C7-8BA2-4D72-9AA6-F5F15694EA44}" dt="2021-08-25T15:21:08.859" v="4955"/>
          <pc:sldLayoutMkLst>
            <pc:docMk/>
            <pc:sldMasterMk cId="3128547704" sldId="2147483648"/>
            <pc:sldLayoutMk cId="2753270677" sldId="2147483659"/>
          </pc:sldLayoutMkLst>
        </pc:sldLayoutChg>
      </pc:sldMasterChg>
      <pc:sldMasterChg chg="modTransition modSldLayout">
        <pc:chgData name="刘 越千" userId="62ca1cae374228d5" providerId="LiveId" clId="{5305D2C7-8BA2-4D72-9AA6-F5F15694EA44}" dt="2021-08-25T15:21:08.859" v="4955"/>
        <pc:sldMasterMkLst>
          <pc:docMk/>
          <pc:sldMasterMk cId="3958145364" sldId="2147483660"/>
        </pc:sldMasterMkLst>
        <pc:sldLayoutChg chg="modTransition">
          <pc:chgData name="刘 越千" userId="62ca1cae374228d5" providerId="LiveId" clId="{5305D2C7-8BA2-4D72-9AA6-F5F15694EA44}" dt="2021-08-25T15:21:08.859" v="4955"/>
          <pc:sldLayoutMkLst>
            <pc:docMk/>
            <pc:sldMasterMk cId="3958145364" sldId="2147483660"/>
            <pc:sldLayoutMk cId="2694778137" sldId="2147483661"/>
          </pc:sldLayoutMkLst>
        </pc:sldLayoutChg>
        <pc:sldLayoutChg chg="modTransition">
          <pc:chgData name="刘 越千" userId="62ca1cae374228d5" providerId="LiveId" clId="{5305D2C7-8BA2-4D72-9AA6-F5F15694EA44}" dt="2021-08-25T15:21:08.859" v="4955"/>
          <pc:sldLayoutMkLst>
            <pc:docMk/>
            <pc:sldMasterMk cId="3958145364" sldId="2147483660"/>
            <pc:sldLayoutMk cId="1908556077" sldId="2147483662"/>
          </pc:sldLayoutMkLst>
        </pc:sldLayoutChg>
        <pc:sldLayoutChg chg="modTransition">
          <pc:chgData name="刘 越千" userId="62ca1cae374228d5" providerId="LiveId" clId="{5305D2C7-8BA2-4D72-9AA6-F5F15694EA44}" dt="2021-08-25T15:21:08.859" v="4955"/>
          <pc:sldLayoutMkLst>
            <pc:docMk/>
            <pc:sldMasterMk cId="3958145364" sldId="2147483660"/>
            <pc:sldLayoutMk cId="3171886505" sldId="2147483663"/>
          </pc:sldLayoutMkLst>
        </pc:sldLayoutChg>
        <pc:sldLayoutChg chg="modTransition">
          <pc:chgData name="刘 越千" userId="62ca1cae374228d5" providerId="LiveId" clId="{5305D2C7-8BA2-4D72-9AA6-F5F15694EA44}" dt="2021-08-25T15:21:08.859" v="4955"/>
          <pc:sldLayoutMkLst>
            <pc:docMk/>
            <pc:sldMasterMk cId="3958145364" sldId="2147483660"/>
            <pc:sldLayoutMk cId="1174385460" sldId="2147483664"/>
          </pc:sldLayoutMkLst>
        </pc:sldLayoutChg>
        <pc:sldLayoutChg chg="modTransition">
          <pc:chgData name="刘 越千" userId="62ca1cae374228d5" providerId="LiveId" clId="{5305D2C7-8BA2-4D72-9AA6-F5F15694EA44}" dt="2021-08-25T15:21:08.859" v="4955"/>
          <pc:sldLayoutMkLst>
            <pc:docMk/>
            <pc:sldMasterMk cId="3958145364" sldId="2147483660"/>
            <pc:sldLayoutMk cId="1192773335" sldId="2147483665"/>
          </pc:sldLayoutMkLst>
        </pc:sldLayoutChg>
        <pc:sldLayoutChg chg="modTransition">
          <pc:chgData name="刘 越千" userId="62ca1cae374228d5" providerId="LiveId" clId="{5305D2C7-8BA2-4D72-9AA6-F5F15694EA44}" dt="2021-08-25T15:21:08.859" v="4955"/>
          <pc:sldLayoutMkLst>
            <pc:docMk/>
            <pc:sldMasterMk cId="3958145364" sldId="2147483660"/>
            <pc:sldLayoutMk cId="2255251081" sldId="2147483666"/>
          </pc:sldLayoutMkLst>
        </pc:sldLayoutChg>
        <pc:sldLayoutChg chg="modTransition">
          <pc:chgData name="刘 越千" userId="62ca1cae374228d5" providerId="LiveId" clId="{5305D2C7-8BA2-4D72-9AA6-F5F15694EA44}" dt="2021-08-25T15:21:08.859" v="4955"/>
          <pc:sldLayoutMkLst>
            <pc:docMk/>
            <pc:sldMasterMk cId="3958145364" sldId="2147483660"/>
            <pc:sldLayoutMk cId="4048506491" sldId="2147483667"/>
          </pc:sldLayoutMkLst>
        </pc:sldLayoutChg>
        <pc:sldLayoutChg chg="modTransition">
          <pc:chgData name="刘 越千" userId="62ca1cae374228d5" providerId="LiveId" clId="{5305D2C7-8BA2-4D72-9AA6-F5F15694EA44}" dt="2021-08-25T15:21:08.859" v="4955"/>
          <pc:sldLayoutMkLst>
            <pc:docMk/>
            <pc:sldMasterMk cId="3958145364" sldId="2147483660"/>
            <pc:sldLayoutMk cId="2103950297" sldId="2147483668"/>
          </pc:sldLayoutMkLst>
        </pc:sldLayoutChg>
        <pc:sldLayoutChg chg="modTransition">
          <pc:chgData name="刘 越千" userId="62ca1cae374228d5" providerId="LiveId" clId="{5305D2C7-8BA2-4D72-9AA6-F5F15694EA44}" dt="2021-08-25T15:21:08.859" v="4955"/>
          <pc:sldLayoutMkLst>
            <pc:docMk/>
            <pc:sldMasterMk cId="3958145364" sldId="2147483660"/>
            <pc:sldLayoutMk cId="2558790334" sldId="2147483669"/>
          </pc:sldLayoutMkLst>
        </pc:sldLayoutChg>
        <pc:sldLayoutChg chg="modTransition">
          <pc:chgData name="刘 越千" userId="62ca1cae374228d5" providerId="LiveId" clId="{5305D2C7-8BA2-4D72-9AA6-F5F15694EA44}" dt="2021-08-25T15:21:08.859" v="4955"/>
          <pc:sldLayoutMkLst>
            <pc:docMk/>
            <pc:sldMasterMk cId="3958145364" sldId="2147483660"/>
            <pc:sldLayoutMk cId="3648216720" sldId="2147483670"/>
          </pc:sldLayoutMkLst>
        </pc:sldLayoutChg>
        <pc:sldLayoutChg chg="modTransition">
          <pc:chgData name="刘 越千" userId="62ca1cae374228d5" providerId="LiveId" clId="{5305D2C7-8BA2-4D72-9AA6-F5F15694EA44}" dt="2021-08-25T15:21:08.859" v="4955"/>
          <pc:sldLayoutMkLst>
            <pc:docMk/>
            <pc:sldMasterMk cId="3958145364" sldId="2147483660"/>
            <pc:sldLayoutMk cId="1566311700" sldId="2147483671"/>
          </pc:sldLayoutMkLst>
        </pc:sldLayoutChg>
      </pc:sldMasterChg>
      <pc:sldMasterChg chg="modTransition modSldLayout">
        <pc:chgData name="刘 越千" userId="62ca1cae374228d5" providerId="LiveId" clId="{5305D2C7-8BA2-4D72-9AA6-F5F15694EA44}" dt="2021-08-25T03:58:40.841" v="1454"/>
        <pc:sldMasterMkLst>
          <pc:docMk/>
          <pc:sldMasterMk cId="2284811772" sldId="2147483672"/>
        </pc:sldMasterMkLst>
        <pc:sldLayoutChg chg="modTransition">
          <pc:chgData name="刘 越千" userId="62ca1cae374228d5" providerId="LiveId" clId="{5305D2C7-8BA2-4D72-9AA6-F5F15694EA44}" dt="2021-08-25T03:58:40.841" v="1454"/>
          <pc:sldLayoutMkLst>
            <pc:docMk/>
            <pc:sldMasterMk cId="2284811772" sldId="2147483672"/>
            <pc:sldLayoutMk cId="4058889511" sldId="2147483673"/>
          </pc:sldLayoutMkLst>
        </pc:sldLayoutChg>
        <pc:sldLayoutChg chg="modTransition">
          <pc:chgData name="刘 越千" userId="62ca1cae374228d5" providerId="LiveId" clId="{5305D2C7-8BA2-4D72-9AA6-F5F15694EA44}" dt="2021-08-25T03:58:40.841" v="1454"/>
          <pc:sldLayoutMkLst>
            <pc:docMk/>
            <pc:sldMasterMk cId="2284811772" sldId="2147483672"/>
            <pc:sldLayoutMk cId="1487937093" sldId="2147483674"/>
          </pc:sldLayoutMkLst>
        </pc:sldLayoutChg>
        <pc:sldLayoutChg chg="modTransition">
          <pc:chgData name="刘 越千" userId="62ca1cae374228d5" providerId="LiveId" clId="{5305D2C7-8BA2-4D72-9AA6-F5F15694EA44}" dt="2021-08-25T03:58:40.841" v="1454"/>
          <pc:sldLayoutMkLst>
            <pc:docMk/>
            <pc:sldMasterMk cId="2284811772" sldId="2147483672"/>
            <pc:sldLayoutMk cId="1825573074" sldId="2147483675"/>
          </pc:sldLayoutMkLst>
        </pc:sldLayoutChg>
        <pc:sldLayoutChg chg="modTransition">
          <pc:chgData name="刘 越千" userId="62ca1cae374228d5" providerId="LiveId" clId="{5305D2C7-8BA2-4D72-9AA6-F5F15694EA44}" dt="2021-08-25T03:58:40.841" v="1454"/>
          <pc:sldLayoutMkLst>
            <pc:docMk/>
            <pc:sldMasterMk cId="2284811772" sldId="2147483672"/>
            <pc:sldLayoutMk cId="4189448336" sldId="2147483676"/>
          </pc:sldLayoutMkLst>
        </pc:sldLayoutChg>
        <pc:sldLayoutChg chg="modTransition">
          <pc:chgData name="刘 越千" userId="62ca1cae374228d5" providerId="LiveId" clId="{5305D2C7-8BA2-4D72-9AA6-F5F15694EA44}" dt="2021-08-25T03:58:40.841" v="1454"/>
          <pc:sldLayoutMkLst>
            <pc:docMk/>
            <pc:sldMasterMk cId="2284811772" sldId="2147483672"/>
            <pc:sldLayoutMk cId="1338877238" sldId="2147483678"/>
          </pc:sldLayoutMkLst>
        </pc:sldLayoutChg>
        <pc:sldLayoutChg chg="modTransition">
          <pc:chgData name="刘 越千" userId="62ca1cae374228d5" providerId="LiveId" clId="{5305D2C7-8BA2-4D72-9AA6-F5F15694EA44}" dt="2021-08-25T03:58:40.841" v="1454"/>
          <pc:sldLayoutMkLst>
            <pc:docMk/>
            <pc:sldMasterMk cId="2284811772" sldId="2147483672"/>
            <pc:sldLayoutMk cId="1432137526" sldId="2147483679"/>
          </pc:sldLayoutMkLst>
        </pc:sldLayoutChg>
        <pc:sldLayoutChg chg="modTransition">
          <pc:chgData name="刘 越千" userId="62ca1cae374228d5" providerId="LiveId" clId="{5305D2C7-8BA2-4D72-9AA6-F5F15694EA44}" dt="2021-08-25T03:58:40.841" v="1454"/>
          <pc:sldLayoutMkLst>
            <pc:docMk/>
            <pc:sldMasterMk cId="2284811772" sldId="2147483672"/>
            <pc:sldLayoutMk cId="822632113" sldId="2147483680"/>
          </pc:sldLayoutMkLst>
        </pc:sldLayoutChg>
        <pc:sldLayoutChg chg="modTransition">
          <pc:chgData name="刘 越千" userId="62ca1cae374228d5" providerId="LiveId" clId="{5305D2C7-8BA2-4D72-9AA6-F5F15694EA44}" dt="2021-08-25T03:58:40.841" v="1454"/>
          <pc:sldLayoutMkLst>
            <pc:docMk/>
            <pc:sldMasterMk cId="2284811772" sldId="2147483672"/>
            <pc:sldLayoutMk cId="2534826392" sldId="2147483681"/>
          </pc:sldLayoutMkLst>
        </pc:sldLayoutChg>
        <pc:sldLayoutChg chg="modTransition">
          <pc:chgData name="刘 越千" userId="62ca1cae374228d5" providerId="LiveId" clId="{5305D2C7-8BA2-4D72-9AA6-F5F15694EA44}" dt="2021-08-25T03:58:40.841" v="1454"/>
          <pc:sldLayoutMkLst>
            <pc:docMk/>
            <pc:sldMasterMk cId="2284811772" sldId="2147483672"/>
            <pc:sldLayoutMk cId="2854082359" sldId="2147483682"/>
          </pc:sldLayoutMkLst>
        </pc:sldLayoutChg>
        <pc:sldLayoutChg chg="modTransition">
          <pc:chgData name="刘 越千" userId="62ca1cae374228d5" providerId="LiveId" clId="{5305D2C7-8BA2-4D72-9AA6-F5F15694EA44}" dt="2021-08-25T03:58:40.841" v="1454"/>
          <pc:sldLayoutMkLst>
            <pc:docMk/>
            <pc:sldMasterMk cId="2284811772" sldId="2147483672"/>
            <pc:sldLayoutMk cId="1787746500" sldId="2147483683"/>
          </pc:sldLayoutMkLst>
        </pc:sldLayoutChg>
      </pc:sldMasterChg>
      <pc:sldMasterChg chg="modTransition modSldLayout">
        <pc:chgData name="刘 越千" userId="62ca1cae374228d5" providerId="LiveId" clId="{5305D2C7-8BA2-4D72-9AA6-F5F15694EA44}" dt="2021-08-25T03:58:18.282" v="1432"/>
        <pc:sldMasterMkLst>
          <pc:docMk/>
          <pc:sldMasterMk cId="2912822687" sldId="2147483672"/>
        </pc:sldMasterMkLst>
        <pc:sldLayoutChg chg="modTransition">
          <pc:chgData name="刘 越千" userId="62ca1cae374228d5" providerId="LiveId" clId="{5305D2C7-8BA2-4D72-9AA6-F5F15694EA44}" dt="2021-08-25T03:58:18.282" v="1432"/>
          <pc:sldLayoutMkLst>
            <pc:docMk/>
            <pc:sldMasterMk cId="2912822687" sldId="2147483672"/>
            <pc:sldLayoutMk cId="3395294834" sldId="2147483673"/>
          </pc:sldLayoutMkLst>
        </pc:sldLayoutChg>
        <pc:sldLayoutChg chg="modTransition">
          <pc:chgData name="刘 越千" userId="62ca1cae374228d5" providerId="LiveId" clId="{5305D2C7-8BA2-4D72-9AA6-F5F15694EA44}" dt="2021-08-25T03:58:18.282" v="1432"/>
          <pc:sldLayoutMkLst>
            <pc:docMk/>
            <pc:sldMasterMk cId="2912822687" sldId="2147483672"/>
            <pc:sldLayoutMk cId="2751290666" sldId="2147483674"/>
          </pc:sldLayoutMkLst>
        </pc:sldLayoutChg>
        <pc:sldLayoutChg chg="modTransition">
          <pc:chgData name="刘 越千" userId="62ca1cae374228d5" providerId="LiveId" clId="{5305D2C7-8BA2-4D72-9AA6-F5F15694EA44}" dt="2021-08-25T03:58:18.282" v="1432"/>
          <pc:sldLayoutMkLst>
            <pc:docMk/>
            <pc:sldMasterMk cId="2912822687" sldId="2147483672"/>
            <pc:sldLayoutMk cId="2674382554" sldId="2147483675"/>
          </pc:sldLayoutMkLst>
        </pc:sldLayoutChg>
        <pc:sldLayoutChg chg="modTransition">
          <pc:chgData name="刘 越千" userId="62ca1cae374228d5" providerId="LiveId" clId="{5305D2C7-8BA2-4D72-9AA6-F5F15694EA44}" dt="2021-08-25T03:58:18.282" v="1432"/>
          <pc:sldLayoutMkLst>
            <pc:docMk/>
            <pc:sldMasterMk cId="2912822687" sldId="2147483672"/>
            <pc:sldLayoutMk cId="374702644" sldId="2147483676"/>
          </pc:sldLayoutMkLst>
        </pc:sldLayoutChg>
        <pc:sldLayoutChg chg="modTransition">
          <pc:chgData name="刘 越千" userId="62ca1cae374228d5" providerId="LiveId" clId="{5305D2C7-8BA2-4D72-9AA6-F5F15694EA44}" dt="2021-08-25T03:58:18.282" v="1432"/>
          <pc:sldLayoutMkLst>
            <pc:docMk/>
            <pc:sldMasterMk cId="2912822687" sldId="2147483672"/>
            <pc:sldLayoutMk cId="2396830254" sldId="2147483677"/>
          </pc:sldLayoutMkLst>
        </pc:sldLayoutChg>
        <pc:sldLayoutChg chg="modTransition">
          <pc:chgData name="刘 越千" userId="62ca1cae374228d5" providerId="LiveId" clId="{5305D2C7-8BA2-4D72-9AA6-F5F15694EA44}" dt="2021-08-25T03:58:18.282" v="1432"/>
          <pc:sldLayoutMkLst>
            <pc:docMk/>
            <pc:sldMasterMk cId="2912822687" sldId="2147483672"/>
            <pc:sldLayoutMk cId="2130118327" sldId="2147483678"/>
          </pc:sldLayoutMkLst>
        </pc:sldLayoutChg>
        <pc:sldLayoutChg chg="modTransition">
          <pc:chgData name="刘 越千" userId="62ca1cae374228d5" providerId="LiveId" clId="{5305D2C7-8BA2-4D72-9AA6-F5F15694EA44}" dt="2021-08-25T03:58:18.282" v="1432"/>
          <pc:sldLayoutMkLst>
            <pc:docMk/>
            <pc:sldMasterMk cId="2912822687" sldId="2147483672"/>
            <pc:sldLayoutMk cId="1295397733" sldId="2147483679"/>
          </pc:sldLayoutMkLst>
        </pc:sldLayoutChg>
        <pc:sldLayoutChg chg="modTransition">
          <pc:chgData name="刘 越千" userId="62ca1cae374228d5" providerId="LiveId" clId="{5305D2C7-8BA2-4D72-9AA6-F5F15694EA44}" dt="2021-08-25T03:58:18.282" v="1432"/>
          <pc:sldLayoutMkLst>
            <pc:docMk/>
            <pc:sldMasterMk cId="2912822687" sldId="2147483672"/>
            <pc:sldLayoutMk cId="965482003" sldId="2147483680"/>
          </pc:sldLayoutMkLst>
        </pc:sldLayoutChg>
        <pc:sldLayoutChg chg="modTransition">
          <pc:chgData name="刘 越千" userId="62ca1cae374228d5" providerId="LiveId" clId="{5305D2C7-8BA2-4D72-9AA6-F5F15694EA44}" dt="2021-08-25T03:58:18.282" v="1432"/>
          <pc:sldLayoutMkLst>
            <pc:docMk/>
            <pc:sldMasterMk cId="2912822687" sldId="2147483672"/>
            <pc:sldLayoutMk cId="2893421033" sldId="2147483681"/>
          </pc:sldLayoutMkLst>
        </pc:sldLayoutChg>
        <pc:sldLayoutChg chg="modTransition">
          <pc:chgData name="刘 越千" userId="62ca1cae374228d5" providerId="LiveId" clId="{5305D2C7-8BA2-4D72-9AA6-F5F15694EA44}" dt="2021-08-25T03:58:18.282" v="1432"/>
          <pc:sldLayoutMkLst>
            <pc:docMk/>
            <pc:sldMasterMk cId="2912822687" sldId="2147483672"/>
            <pc:sldLayoutMk cId="3952248106" sldId="2147483688"/>
          </pc:sldLayoutMkLst>
        </pc:sldLayoutChg>
        <pc:sldLayoutChg chg="modTransition">
          <pc:chgData name="刘 越千" userId="62ca1cae374228d5" providerId="LiveId" clId="{5305D2C7-8BA2-4D72-9AA6-F5F15694EA44}" dt="2021-08-25T03:58:18.282" v="1432"/>
          <pc:sldLayoutMkLst>
            <pc:docMk/>
            <pc:sldMasterMk cId="2912822687" sldId="2147483672"/>
            <pc:sldLayoutMk cId="3959678621" sldId="2147483689"/>
          </pc:sldLayoutMkLst>
        </pc:sldLayoutChg>
      </pc:sldMasterChg>
      <pc:sldMasterChg chg="modTransition modSldLayout">
        <pc:chgData name="刘 越千" userId="62ca1cae374228d5" providerId="LiveId" clId="{5305D2C7-8BA2-4D72-9AA6-F5F15694EA44}" dt="2021-08-25T03:58:40.665" v="1453"/>
        <pc:sldMasterMkLst>
          <pc:docMk/>
          <pc:sldMasterMk cId="814449980" sldId="2147483684"/>
        </pc:sldMasterMkLst>
        <pc:sldLayoutChg chg="modTransition">
          <pc:chgData name="刘 越千" userId="62ca1cae374228d5" providerId="LiveId" clId="{5305D2C7-8BA2-4D72-9AA6-F5F15694EA44}" dt="2021-08-25T03:58:40.665" v="1453"/>
          <pc:sldLayoutMkLst>
            <pc:docMk/>
            <pc:sldMasterMk cId="814449980" sldId="2147483684"/>
            <pc:sldLayoutMk cId="1848350388" sldId="2147483685"/>
          </pc:sldLayoutMkLst>
        </pc:sldLayoutChg>
        <pc:sldLayoutChg chg="modTransition">
          <pc:chgData name="刘 越千" userId="62ca1cae374228d5" providerId="LiveId" clId="{5305D2C7-8BA2-4D72-9AA6-F5F15694EA44}" dt="2021-08-25T03:58:40.665" v="1453"/>
          <pc:sldLayoutMkLst>
            <pc:docMk/>
            <pc:sldMasterMk cId="814449980" sldId="2147483684"/>
            <pc:sldLayoutMk cId="1881064278" sldId="2147483686"/>
          </pc:sldLayoutMkLst>
        </pc:sldLayoutChg>
        <pc:sldLayoutChg chg="modTransition">
          <pc:chgData name="刘 越千" userId="62ca1cae374228d5" providerId="LiveId" clId="{5305D2C7-8BA2-4D72-9AA6-F5F15694EA44}" dt="2021-08-25T03:58:40.665" v="1453"/>
          <pc:sldLayoutMkLst>
            <pc:docMk/>
            <pc:sldMasterMk cId="814449980" sldId="2147483684"/>
            <pc:sldLayoutMk cId="2386471654" sldId="2147483687"/>
          </pc:sldLayoutMkLst>
        </pc:sldLayoutChg>
        <pc:sldLayoutChg chg="modTransition">
          <pc:chgData name="刘 越千" userId="62ca1cae374228d5" providerId="LiveId" clId="{5305D2C7-8BA2-4D72-9AA6-F5F15694EA44}" dt="2021-08-25T03:58:40.665" v="1453"/>
          <pc:sldLayoutMkLst>
            <pc:docMk/>
            <pc:sldMasterMk cId="814449980" sldId="2147483684"/>
            <pc:sldLayoutMk cId="1445653767" sldId="2147483688"/>
          </pc:sldLayoutMkLst>
        </pc:sldLayoutChg>
        <pc:sldLayoutChg chg="modTransition">
          <pc:chgData name="刘 越千" userId="62ca1cae374228d5" providerId="LiveId" clId="{5305D2C7-8BA2-4D72-9AA6-F5F15694EA44}" dt="2021-08-25T03:58:40.665" v="1453"/>
          <pc:sldLayoutMkLst>
            <pc:docMk/>
            <pc:sldMasterMk cId="814449980" sldId="2147483684"/>
            <pc:sldLayoutMk cId="1927668436" sldId="2147483690"/>
          </pc:sldLayoutMkLst>
        </pc:sldLayoutChg>
        <pc:sldLayoutChg chg="modTransition">
          <pc:chgData name="刘 越千" userId="62ca1cae374228d5" providerId="LiveId" clId="{5305D2C7-8BA2-4D72-9AA6-F5F15694EA44}" dt="2021-08-25T03:58:40.665" v="1453"/>
          <pc:sldLayoutMkLst>
            <pc:docMk/>
            <pc:sldMasterMk cId="814449980" sldId="2147483684"/>
            <pc:sldLayoutMk cId="3639128639" sldId="2147483691"/>
          </pc:sldLayoutMkLst>
        </pc:sldLayoutChg>
        <pc:sldLayoutChg chg="modTransition">
          <pc:chgData name="刘 越千" userId="62ca1cae374228d5" providerId="LiveId" clId="{5305D2C7-8BA2-4D72-9AA6-F5F15694EA44}" dt="2021-08-25T03:58:40.665" v="1453"/>
          <pc:sldLayoutMkLst>
            <pc:docMk/>
            <pc:sldMasterMk cId="814449980" sldId="2147483684"/>
            <pc:sldLayoutMk cId="1369708166" sldId="2147483692"/>
          </pc:sldLayoutMkLst>
        </pc:sldLayoutChg>
        <pc:sldLayoutChg chg="modTransition">
          <pc:chgData name="刘 越千" userId="62ca1cae374228d5" providerId="LiveId" clId="{5305D2C7-8BA2-4D72-9AA6-F5F15694EA44}" dt="2021-08-25T03:58:40.665" v="1453"/>
          <pc:sldLayoutMkLst>
            <pc:docMk/>
            <pc:sldMasterMk cId="814449980" sldId="2147483684"/>
            <pc:sldLayoutMk cId="161096390" sldId="2147483693"/>
          </pc:sldLayoutMkLst>
        </pc:sldLayoutChg>
        <pc:sldLayoutChg chg="modTransition">
          <pc:chgData name="刘 越千" userId="62ca1cae374228d5" providerId="LiveId" clId="{5305D2C7-8BA2-4D72-9AA6-F5F15694EA44}" dt="2021-08-25T03:58:40.665" v="1453"/>
          <pc:sldLayoutMkLst>
            <pc:docMk/>
            <pc:sldMasterMk cId="814449980" sldId="2147483684"/>
            <pc:sldLayoutMk cId="323611617" sldId="2147483694"/>
          </pc:sldLayoutMkLst>
        </pc:sldLayoutChg>
        <pc:sldLayoutChg chg="modTransition">
          <pc:chgData name="刘 越千" userId="62ca1cae374228d5" providerId="LiveId" clId="{5305D2C7-8BA2-4D72-9AA6-F5F15694EA44}" dt="2021-08-25T03:58:40.665" v="1453"/>
          <pc:sldLayoutMkLst>
            <pc:docMk/>
            <pc:sldMasterMk cId="814449980" sldId="2147483684"/>
            <pc:sldLayoutMk cId="3355873198" sldId="2147483695"/>
          </pc:sldLayoutMkLst>
        </pc:sldLayoutChg>
      </pc:sldMasterChg>
      <pc:sldMasterChg chg="modTransition modSldLayout">
        <pc:chgData name="刘 越千" userId="62ca1cae374228d5" providerId="LiveId" clId="{5305D2C7-8BA2-4D72-9AA6-F5F15694EA44}" dt="2021-08-25T03:58:40.361" v="1452"/>
        <pc:sldMasterMkLst>
          <pc:docMk/>
          <pc:sldMasterMk cId="3154199786" sldId="2147483696"/>
        </pc:sldMasterMkLst>
        <pc:sldLayoutChg chg="modTransition">
          <pc:chgData name="刘 越千" userId="62ca1cae374228d5" providerId="LiveId" clId="{5305D2C7-8BA2-4D72-9AA6-F5F15694EA44}" dt="2021-08-25T03:58:40.361" v="1452"/>
          <pc:sldLayoutMkLst>
            <pc:docMk/>
            <pc:sldMasterMk cId="3154199786" sldId="2147483696"/>
            <pc:sldLayoutMk cId="2418983592" sldId="2147483697"/>
          </pc:sldLayoutMkLst>
        </pc:sldLayoutChg>
        <pc:sldLayoutChg chg="modTransition">
          <pc:chgData name="刘 越千" userId="62ca1cae374228d5" providerId="LiveId" clId="{5305D2C7-8BA2-4D72-9AA6-F5F15694EA44}" dt="2021-08-25T03:58:40.361" v="1452"/>
          <pc:sldLayoutMkLst>
            <pc:docMk/>
            <pc:sldMasterMk cId="3154199786" sldId="2147483696"/>
            <pc:sldLayoutMk cId="3899195446" sldId="2147483698"/>
          </pc:sldLayoutMkLst>
        </pc:sldLayoutChg>
        <pc:sldLayoutChg chg="modTransition">
          <pc:chgData name="刘 越千" userId="62ca1cae374228d5" providerId="LiveId" clId="{5305D2C7-8BA2-4D72-9AA6-F5F15694EA44}" dt="2021-08-25T03:58:40.361" v="1452"/>
          <pc:sldLayoutMkLst>
            <pc:docMk/>
            <pc:sldMasterMk cId="3154199786" sldId="2147483696"/>
            <pc:sldLayoutMk cId="3989268807" sldId="2147483699"/>
          </pc:sldLayoutMkLst>
        </pc:sldLayoutChg>
        <pc:sldLayoutChg chg="modTransition">
          <pc:chgData name="刘 越千" userId="62ca1cae374228d5" providerId="LiveId" clId="{5305D2C7-8BA2-4D72-9AA6-F5F15694EA44}" dt="2021-08-25T03:58:40.361" v="1452"/>
          <pc:sldLayoutMkLst>
            <pc:docMk/>
            <pc:sldMasterMk cId="3154199786" sldId="2147483696"/>
            <pc:sldLayoutMk cId="3778198179" sldId="2147483700"/>
          </pc:sldLayoutMkLst>
        </pc:sldLayoutChg>
        <pc:sldLayoutChg chg="modTransition">
          <pc:chgData name="刘 越千" userId="62ca1cae374228d5" providerId="LiveId" clId="{5305D2C7-8BA2-4D72-9AA6-F5F15694EA44}" dt="2021-08-25T03:58:40.361" v="1452"/>
          <pc:sldLayoutMkLst>
            <pc:docMk/>
            <pc:sldMasterMk cId="3154199786" sldId="2147483696"/>
            <pc:sldLayoutMk cId="3376742354" sldId="2147483702"/>
          </pc:sldLayoutMkLst>
        </pc:sldLayoutChg>
        <pc:sldLayoutChg chg="modTransition">
          <pc:chgData name="刘 越千" userId="62ca1cae374228d5" providerId="LiveId" clId="{5305D2C7-8BA2-4D72-9AA6-F5F15694EA44}" dt="2021-08-25T03:58:40.361" v="1452"/>
          <pc:sldLayoutMkLst>
            <pc:docMk/>
            <pc:sldMasterMk cId="3154199786" sldId="2147483696"/>
            <pc:sldLayoutMk cId="35163195" sldId="2147483703"/>
          </pc:sldLayoutMkLst>
        </pc:sldLayoutChg>
        <pc:sldLayoutChg chg="modTransition">
          <pc:chgData name="刘 越千" userId="62ca1cae374228d5" providerId="LiveId" clId="{5305D2C7-8BA2-4D72-9AA6-F5F15694EA44}" dt="2021-08-25T03:58:40.361" v="1452"/>
          <pc:sldLayoutMkLst>
            <pc:docMk/>
            <pc:sldMasterMk cId="3154199786" sldId="2147483696"/>
            <pc:sldLayoutMk cId="3710952324" sldId="2147483704"/>
          </pc:sldLayoutMkLst>
        </pc:sldLayoutChg>
        <pc:sldLayoutChg chg="modTransition">
          <pc:chgData name="刘 越千" userId="62ca1cae374228d5" providerId="LiveId" clId="{5305D2C7-8BA2-4D72-9AA6-F5F15694EA44}" dt="2021-08-25T03:58:40.361" v="1452"/>
          <pc:sldLayoutMkLst>
            <pc:docMk/>
            <pc:sldMasterMk cId="3154199786" sldId="2147483696"/>
            <pc:sldLayoutMk cId="3424978528" sldId="2147483705"/>
          </pc:sldLayoutMkLst>
        </pc:sldLayoutChg>
        <pc:sldLayoutChg chg="modTransition">
          <pc:chgData name="刘 越千" userId="62ca1cae374228d5" providerId="LiveId" clId="{5305D2C7-8BA2-4D72-9AA6-F5F15694EA44}" dt="2021-08-25T03:58:40.361" v="1452"/>
          <pc:sldLayoutMkLst>
            <pc:docMk/>
            <pc:sldMasterMk cId="3154199786" sldId="2147483696"/>
            <pc:sldLayoutMk cId="277077288" sldId="2147483706"/>
          </pc:sldLayoutMkLst>
        </pc:sldLayoutChg>
        <pc:sldLayoutChg chg="modTransition">
          <pc:chgData name="刘 越千" userId="62ca1cae374228d5" providerId="LiveId" clId="{5305D2C7-8BA2-4D72-9AA6-F5F15694EA44}" dt="2021-08-25T03:58:40.361" v="1452"/>
          <pc:sldLayoutMkLst>
            <pc:docMk/>
            <pc:sldMasterMk cId="3154199786" sldId="2147483696"/>
            <pc:sldLayoutMk cId="2849366912" sldId="2147483707"/>
          </pc:sldLayoutMkLst>
        </pc:sldLayoutChg>
      </pc:sldMasterChg>
      <pc:sldMasterChg chg="modTransition modSldLayout">
        <pc:chgData name="刘 越千" userId="62ca1cae374228d5" providerId="LiveId" clId="{5305D2C7-8BA2-4D72-9AA6-F5F15694EA44}" dt="2021-08-25T03:58:40.177" v="1451"/>
        <pc:sldMasterMkLst>
          <pc:docMk/>
          <pc:sldMasterMk cId="2833967691" sldId="2147483708"/>
        </pc:sldMasterMkLst>
        <pc:sldLayoutChg chg="modTransition">
          <pc:chgData name="刘 越千" userId="62ca1cae374228d5" providerId="LiveId" clId="{5305D2C7-8BA2-4D72-9AA6-F5F15694EA44}" dt="2021-08-25T03:58:40.177" v="1451"/>
          <pc:sldLayoutMkLst>
            <pc:docMk/>
            <pc:sldMasterMk cId="2833967691" sldId="2147483708"/>
            <pc:sldLayoutMk cId="56465919" sldId="2147483709"/>
          </pc:sldLayoutMkLst>
        </pc:sldLayoutChg>
        <pc:sldLayoutChg chg="modTransition">
          <pc:chgData name="刘 越千" userId="62ca1cae374228d5" providerId="LiveId" clId="{5305D2C7-8BA2-4D72-9AA6-F5F15694EA44}" dt="2021-08-25T03:58:40.177" v="1451"/>
          <pc:sldLayoutMkLst>
            <pc:docMk/>
            <pc:sldMasterMk cId="2833967691" sldId="2147483708"/>
            <pc:sldLayoutMk cId="4206470750" sldId="2147483710"/>
          </pc:sldLayoutMkLst>
        </pc:sldLayoutChg>
        <pc:sldLayoutChg chg="modTransition">
          <pc:chgData name="刘 越千" userId="62ca1cae374228d5" providerId="LiveId" clId="{5305D2C7-8BA2-4D72-9AA6-F5F15694EA44}" dt="2021-08-25T03:58:40.177" v="1451"/>
          <pc:sldLayoutMkLst>
            <pc:docMk/>
            <pc:sldMasterMk cId="2833967691" sldId="2147483708"/>
            <pc:sldLayoutMk cId="266940071" sldId="2147483711"/>
          </pc:sldLayoutMkLst>
        </pc:sldLayoutChg>
        <pc:sldLayoutChg chg="modTransition">
          <pc:chgData name="刘 越千" userId="62ca1cae374228d5" providerId="LiveId" clId="{5305D2C7-8BA2-4D72-9AA6-F5F15694EA44}" dt="2021-08-25T03:58:40.177" v="1451"/>
          <pc:sldLayoutMkLst>
            <pc:docMk/>
            <pc:sldMasterMk cId="2833967691" sldId="2147483708"/>
            <pc:sldLayoutMk cId="2753120033" sldId="2147483712"/>
          </pc:sldLayoutMkLst>
        </pc:sldLayoutChg>
        <pc:sldLayoutChg chg="modTransition">
          <pc:chgData name="刘 越千" userId="62ca1cae374228d5" providerId="LiveId" clId="{5305D2C7-8BA2-4D72-9AA6-F5F15694EA44}" dt="2021-08-25T03:58:40.177" v="1451"/>
          <pc:sldLayoutMkLst>
            <pc:docMk/>
            <pc:sldMasterMk cId="2833967691" sldId="2147483708"/>
            <pc:sldLayoutMk cId="323780200" sldId="2147483714"/>
          </pc:sldLayoutMkLst>
        </pc:sldLayoutChg>
        <pc:sldLayoutChg chg="modTransition">
          <pc:chgData name="刘 越千" userId="62ca1cae374228d5" providerId="LiveId" clId="{5305D2C7-8BA2-4D72-9AA6-F5F15694EA44}" dt="2021-08-25T03:58:40.177" v="1451"/>
          <pc:sldLayoutMkLst>
            <pc:docMk/>
            <pc:sldMasterMk cId="2833967691" sldId="2147483708"/>
            <pc:sldLayoutMk cId="42568802" sldId="2147483715"/>
          </pc:sldLayoutMkLst>
        </pc:sldLayoutChg>
        <pc:sldLayoutChg chg="modTransition">
          <pc:chgData name="刘 越千" userId="62ca1cae374228d5" providerId="LiveId" clId="{5305D2C7-8BA2-4D72-9AA6-F5F15694EA44}" dt="2021-08-25T03:58:40.177" v="1451"/>
          <pc:sldLayoutMkLst>
            <pc:docMk/>
            <pc:sldMasterMk cId="2833967691" sldId="2147483708"/>
            <pc:sldLayoutMk cId="1437168078" sldId="2147483716"/>
          </pc:sldLayoutMkLst>
        </pc:sldLayoutChg>
        <pc:sldLayoutChg chg="modTransition">
          <pc:chgData name="刘 越千" userId="62ca1cae374228d5" providerId="LiveId" clId="{5305D2C7-8BA2-4D72-9AA6-F5F15694EA44}" dt="2021-08-25T03:58:40.177" v="1451"/>
          <pc:sldLayoutMkLst>
            <pc:docMk/>
            <pc:sldMasterMk cId="2833967691" sldId="2147483708"/>
            <pc:sldLayoutMk cId="3958875141" sldId="2147483717"/>
          </pc:sldLayoutMkLst>
        </pc:sldLayoutChg>
        <pc:sldLayoutChg chg="modTransition">
          <pc:chgData name="刘 越千" userId="62ca1cae374228d5" providerId="LiveId" clId="{5305D2C7-8BA2-4D72-9AA6-F5F15694EA44}" dt="2021-08-25T03:58:40.177" v="1451"/>
          <pc:sldLayoutMkLst>
            <pc:docMk/>
            <pc:sldMasterMk cId="2833967691" sldId="2147483708"/>
            <pc:sldLayoutMk cId="3253140647" sldId="2147483718"/>
          </pc:sldLayoutMkLst>
        </pc:sldLayoutChg>
        <pc:sldLayoutChg chg="modTransition">
          <pc:chgData name="刘 越千" userId="62ca1cae374228d5" providerId="LiveId" clId="{5305D2C7-8BA2-4D72-9AA6-F5F15694EA44}" dt="2021-08-25T03:58:40.177" v="1451"/>
          <pc:sldLayoutMkLst>
            <pc:docMk/>
            <pc:sldMasterMk cId="2833967691" sldId="2147483708"/>
            <pc:sldLayoutMk cId="1760525291" sldId="2147483719"/>
          </pc:sldLayoutMkLst>
        </pc:sldLayoutChg>
      </pc:sldMaster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40.png>
</file>

<file path=ppt/media/image25.png>
</file>

<file path=ppt/media/image250.png>
</file>

<file path=ppt/media/image26.png>
</file>

<file path=ppt/media/image260.png>
</file>

<file path=ppt/media/image27.png>
</file>

<file path=ppt/media/image270.png>
</file>

<file path=ppt/media/image28.png>
</file>

<file path=ppt/media/image280.png>
</file>

<file path=ppt/media/image29.jpeg>
</file>

<file path=ppt/media/image29.png>
</file>

<file path=ppt/media/image3.png>
</file>

<file path=ppt/media/image30.jpeg>
</file>

<file path=ppt/media/image300.png>
</file>

<file path=ppt/media/image31.png>
</file>

<file path=ppt/media/image310.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jpeg>
</file>

<file path=ppt/media/image5.jpe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B8B095-7897-2344-B082-4373F87C0F7D}" type="datetimeFigureOut">
              <a:rPr lang="en-CN" smtClean="0"/>
              <a:t>11/14/2021</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464EC6-0295-0141-A2C1-FED5CD490143}" type="slidenum">
              <a:rPr lang="en-CN" smtClean="0"/>
              <a:t>‹#›</a:t>
            </a:fld>
            <a:endParaRPr lang="en-CN"/>
          </a:p>
        </p:txBody>
      </p:sp>
    </p:spTree>
    <p:extLst>
      <p:ext uri="{BB962C8B-B14F-4D97-AF65-F5344CB8AC3E}">
        <p14:creationId xmlns:p14="http://schemas.microsoft.com/office/powerpoint/2010/main" val="42392697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the first one is (title)</a:t>
            </a:r>
          </a:p>
          <a:p>
            <a:endParaRPr lang="en-CN" dirty="0"/>
          </a:p>
          <a:p>
            <a:r>
              <a:rPr lang="en-CN" dirty="0"/>
              <a:t>our goal is to build a hexacopter that could hover and fly in arbitary attitude, which serves as a great platform for future research on trajectory planning and aerial manipulation</a:t>
            </a:r>
          </a:p>
          <a:p>
            <a:endParaRPr lang="en-CN" dirty="0"/>
          </a:p>
          <a:p>
            <a:r>
              <a:rPr lang="en-CN" dirty="0"/>
              <a:t>(line 1)</a:t>
            </a:r>
          </a:p>
          <a:p>
            <a:endParaRPr lang="en-CN" dirty="0"/>
          </a:p>
          <a:p>
            <a:r>
              <a:rPr lang="en-CN" dirty="0"/>
              <a:t>what i did in a nutshell was...(line 2, 3)</a:t>
            </a:r>
          </a:p>
          <a:p>
            <a:endParaRPr lang="en-CN" dirty="0"/>
          </a:p>
          <a:p>
            <a:r>
              <a:rPr lang="en-CN" dirty="0"/>
              <a:t>(line 4)</a:t>
            </a:r>
          </a:p>
          <a:p>
            <a:endParaRPr lang="en-CN" dirty="0"/>
          </a:p>
          <a:p>
            <a:r>
              <a:rPr lang="en-CN" dirty="0"/>
              <a:t>one feature is that we are (line 5), but ros1 is also supported</a:t>
            </a:r>
          </a:p>
          <a:p>
            <a:endParaRPr lang="en-CN" dirty="0"/>
          </a:p>
          <a:p>
            <a:r>
              <a:rPr lang="en-CN" dirty="0"/>
              <a:t>how can it fly in ana arbitary attitude? well, it is achieve by having thrust vectoring as illustrated on the right side</a:t>
            </a:r>
          </a:p>
        </p:txBody>
      </p:sp>
      <p:sp>
        <p:nvSpPr>
          <p:cNvPr id="4" name="Slide Number Placeholder 3"/>
          <p:cNvSpPr>
            <a:spLocks noGrp="1"/>
          </p:cNvSpPr>
          <p:nvPr>
            <p:ph type="sldNum" sz="quarter" idx="5"/>
          </p:nvPr>
        </p:nvSpPr>
        <p:spPr/>
        <p:txBody>
          <a:bodyPr/>
          <a:lstStyle/>
          <a:p>
            <a:fld id="{73464EC6-0295-0141-A2C1-FED5CD490143}" type="slidenum">
              <a:rPr lang="en-CN" smtClean="0"/>
              <a:t>2</a:t>
            </a:fld>
            <a:endParaRPr lang="en-CN"/>
          </a:p>
        </p:txBody>
      </p:sp>
    </p:spTree>
    <p:extLst>
      <p:ext uri="{BB962C8B-B14F-4D97-AF65-F5344CB8AC3E}">
        <p14:creationId xmlns:p14="http://schemas.microsoft.com/office/powerpoint/2010/main" val="5109082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r>
              <a:rPr lang="en-CN" dirty="0"/>
              <a:t>o wrap up this project, </a:t>
            </a:r>
            <a:r>
              <a:rPr lang="en-US" dirty="0"/>
              <a:t>I</a:t>
            </a:r>
            <a:r>
              <a:rPr lang="en-CN" dirty="0"/>
              <a:t> present the todos, future work.</a:t>
            </a:r>
          </a:p>
          <a:p>
            <a:endParaRPr lang="en-CN" dirty="0"/>
          </a:p>
          <a:p>
            <a:r>
              <a:rPr lang="en-US" dirty="0"/>
              <a:t>F</a:t>
            </a:r>
            <a:r>
              <a:rPr lang="en-CN" dirty="0"/>
              <a:t>irst, we need to do better on controller performance by considering (line 1), we can also add DOB and ESO or even do and identification of unmodeled dynamcis, you know, airflows and ground effects. </a:t>
            </a:r>
            <a:r>
              <a:rPr lang="en-US" dirty="0"/>
              <a:t>B</a:t>
            </a:r>
            <a:r>
              <a:rPr lang="en-CN" dirty="0"/>
              <a:t>eacause we need to mount arms, so optimal controller performance is required.</a:t>
            </a:r>
          </a:p>
          <a:p>
            <a:endParaRPr lang="en-CN" dirty="0"/>
          </a:p>
          <a:p>
            <a:r>
              <a:rPr lang="en-CN" dirty="0"/>
              <a:t>Second is about cable winding. This is problem if one let it do flips, during which the arms rotate and wind up the cables. What eth did was (line ?). Since it isn’t senseless and we havent com up with a better idea so (line)</a:t>
            </a:r>
          </a:p>
          <a:p>
            <a:endParaRPr lang="en-CN" dirty="0"/>
          </a:p>
          <a:p>
            <a:r>
              <a:rPr lang="en-CN" dirty="0"/>
              <a:t>Future work also includes the(titles)</a:t>
            </a:r>
          </a:p>
        </p:txBody>
      </p:sp>
      <p:sp>
        <p:nvSpPr>
          <p:cNvPr id="4" name="Slide Number Placeholder 3"/>
          <p:cNvSpPr>
            <a:spLocks noGrp="1"/>
          </p:cNvSpPr>
          <p:nvPr>
            <p:ph type="sldNum" sz="quarter" idx="5"/>
          </p:nvPr>
        </p:nvSpPr>
        <p:spPr/>
        <p:txBody>
          <a:bodyPr/>
          <a:lstStyle/>
          <a:p>
            <a:fld id="{73464EC6-0295-0141-A2C1-FED5CD490143}" type="slidenum">
              <a:rPr lang="en-CN" smtClean="0"/>
              <a:t>11</a:t>
            </a:fld>
            <a:endParaRPr lang="en-CN"/>
          </a:p>
        </p:txBody>
      </p:sp>
    </p:spTree>
    <p:extLst>
      <p:ext uri="{BB962C8B-B14F-4D97-AF65-F5344CB8AC3E}">
        <p14:creationId xmlns:p14="http://schemas.microsoft.com/office/powerpoint/2010/main" val="2460596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a:t>
            </a:r>
            <a:r>
              <a:rPr lang="en-CN" dirty="0"/>
              <a:t> wanna talk about HE calib for a while, it aims to (line 1)</a:t>
            </a:r>
          </a:p>
          <a:p>
            <a:endParaRPr lang="en-CN" dirty="0"/>
          </a:p>
          <a:p>
            <a:r>
              <a:rPr lang="en-US" dirty="0"/>
              <a:t>T</a:t>
            </a:r>
            <a:r>
              <a:rPr lang="en-CN" dirty="0"/>
              <a:t>o do this we need a calib board.</a:t>
            </a:r>
          </a:p>
          <a:p>
            <a:endParaRPr lang="en-CN" dirty="0"/>
          </a:p>
          <a:p>
            <a:r>
              <a:rPr lang="en-US" dirty="0"/>
              <a:t>Next slide better illustrates the process.</a:t>
            </a:r>
            <a:endParaRPr lang="en-CN" dirty="0"/>
          </a:p>
        </p:txBody>
      </p:sp>
      <p:sp>
        <p:nvSpPr>
          <p:cNvPr id="4" name="Slide Number Placeholder 3"/>
          <p:cNvSpPr>
            <a:spLocks noGrp="1"/>
          </p:cNvSpPr>
          <p:nvPr>
            <p:ph type="sldNum" sz="quarter" idx="5"/>
          </p:nvPr>
        </p:nvSpPr>
        <p:spPr/>
        <p:txBody>
          <a:bodyPr/>
          <a:lstStyle/>
          <a:p>
            <a:fld id="{73464EC6-0295-0141-A2C1-FED5CD490143}" type="slidenum">
              <a:rPr lang="en-CN" smtClean="0"/>
              <a:t>13</a:t>
            </a:fld>
            <a:endParaRPr lang="en-CN"/>
          </a:p>
        </p:txBody>
      </p:sp>
    </p:spTree>
    <p:extLst>
      <p:ext uri="{BB962C8B-B14F-4D97-AF65-F5344CB8AC3E}">
        <p14:creationId xmlns:p14="http://schemas.microsoft.com/office/powerpoint/2010/main" val="1181108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r>
              <a:rPr lang="en-CN" dirty="0"/>
              <a:t>he process is illustrated here, we take pictures of the board form different points, collect data and solve an AX=XB problem.</a:t>
            </a:r>
          </a:p>
          <a:p>
            <a:endParaRPr lang="en-CN" dirty="0"/>
          </a:p>
          <a:p>
            <a:r>
              <a:rPr lang="en-US" dirty="0"/>
              <a:t>S</a:t>
            </a:r>
            <a:r>
              <a:rPr lang="en-CN" dirty="0"/>
              <a:t>o we aims to find the transformation from tool frame to cam frame, which is g2. so in this equation (point), g2 is the X if we formulate a AX=XB problem. </a:t>
            </a:r>
            <a:r>
              <a:rPr lang="en-US" dirty="0"/>
              <a:t>This equation describes two paths from E1 frame(here) to C0 frame(here). And with N pictures we have a set of equations like this. Then we use the (…) to solve for g2.</a:t>
            </a:r>
          </a:p>
          <a:p>
            <a:endParaRPr lang="en-US" dirty="0"/>
          </a:p>
          <a:p>
            <a:r>
              <a:rPr lang="en-US" dirty="0"/>
              <a:t>In order to write the set of equations, we also need to know what g3’s and g1’s are because they are A and B s.</a:t>
            </a:r>
          </a:p>
          <a:p>
            <a:endParaRPr lang="en-US" dirty="0"/>
          </a:p>
          <a:p>
            <a:r>
              <a:rPr lang="en-US" dirty="0"/>
              <a:t>G3 can be solved by </a:t>
            </a:r>
            <a:r>
              <a:rPr lang="en-US" dirty="0" err="1"/>
              <a:t>caling</a:t>
            </a:r>
            <a:r>
              <a:rPr lang="en-US" dirty="0"/>
              <a:t> ()</a:t>
            </a:r>
          </a:p>
          <a:p>
            <a:endParaRPr lang="en-US" dirty="0"/>
          </a:p>
          <a:p>
            <a:r>
              <a:rPr lang="en-US" dirty="0"/>
              <a:t>G1 can be solved by doing forward kinematics</a:t>
            </a:r>
            <a:endParaRPr lang="en-CN" dirty="0"/>
          </a:p>
        </p:txBody>
      </p:sp>
      <p:sp>
        <p:nvSpPr>
          <p:cNvPr id="4" name="Slide Number Placeholder 3"/>
          <p:cNvSpPr>
            <a:spLocks noGrp="1"/>
          </p:cNvSpPr>
          <p:nvPr>
            <p:ph type="sldNum" sz="quarter" idx="5"/>
          </p:nvPr>
        </p:nvSpPr>
        <p:spPr/>
        <p:txBody>
          <a:bodyPr/>
          <a:lstStyle/>
          <a:p>
            <a:fld id="{73464EC6-0295-0141-A2C1-FED5CD490143}" type="slidenum">
              <a:rPr lang="en-CN" smtClean="0"/>
              <a:t>14</a:t>
            </a:fld>
            <a:endParaRPr lang="en-CN"/>
          </a:p>
        </p:txBody>
      </p:sp>
    </p:spTree>
    <p:extLst>
      <p:ext uri="{BB962C8B-B14F-4D97-AF65-F5344CB8AC3E}">
        <p14:creationId xmlns:p14="http://schemas.microsoft.com/office/powerpoint/2010/main" val="10356577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t>
            </a:r>
            <a:r>
              <a:rPr lang="en-CN" dirty="0"/>
              <a:t>o this is the pipeline of finding g3</a:t>
            </a:r>
          </a:p>
          <a:p>
            <a:endParaRPr lang="en-CN" dirty="0"/>
          </a:p>
          <a:p>
            <a:r>
              <a:rPr lang="en-US" dirty="0"/>
              <a:t>A</a:t>
            </a:r>
            <a:r>
              <a:rPr lang="en-CN" dirty="0"/>
              <a:t>s </a:t>
            </a:r>
            <a:r>
              <a:rPr lang="en-US" dirty="0"/>
              <a:t>I</a:t>
            </a:r>
            <a:r>
              <a:rPr lang="en-CN" dirty="0"/>
              <a:t> said we use ().</a:t>
            </a:r>
          </a:p>
        </p:txBody>
      </p:sp>
      <p:sp>
        <p:nvSpPr>
          <p:cNvPr id="4" name="Slide Number Placeholder 3"/>
          <p:cNvSpPr>
            <a:spLocks noGrp="1"/>
          </p:cNvSpPr>
          <p:nvPr>
            <p:ph type="sldNum" sz="quarter" idx="5"/>
          </p:nvPr>
        </p:nvSpPr>
        <p:spPr/>
        <p:txBody>
          <a:bodyPr/>
          <a:lstStyle/>
          <a:p>
            <a:fld id="{73464EC6-0295-0141-A2C1-FED5CD490143}" type="slidenum">
              <a:rPr lang="en-CN" smtClean="0"/>
              <a:t>15</a:t>
            </a:fld>
            <a:endParaRPr lang="en-CN"/>
          </a:p>
        </p:txBody>
      </p:sp>
    </p:spTree>
    <p:extLst>
      <p:ext uri="{BB962C8B-B14F-4D97-AF65-F5344CB8AC3E}">
        <p14:creationId xmlns:p14="http://schemas.microsoft.com/office/powerpoint/2010/main" val="2268441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r>
              <a:rPr lang="en-CN" dirty="0"/>
              <a:t>he last piece of puzzle is picking out jenga blocks with rgb camera</a:t>
            </a:r>
          </a:p>
          <a:p>
            <a:endParaRPr lang="en-CN" dirty="0"/>
          </a:p>
          <a:p>
            <a:r>
              <a:rPr lang="en-CN" dirty="0"/>
              <a:t>(..)</a:t>
            </a:r>
          </a:p>
          <a:p>
            <a:endParaRPr lang="en-CN" dirty="0"/>
          </a:p>
          <a:p>
            <a:r>
              <a:rPr lang="en-US" dirty="0"/>
              <a:t>W</a:t>
            </a:r>
            <a:r>
              <a:rPr lang="en-CN" dirty="0"/>
              <a:t>e do this because we need to take into consideration of the height of already built structure and make sure that the planned path does not crush it.</a:t>
            </a:r>
          </a:p>
        </p:txBody>
      </p:sp>
      <p:sp>
        <p:nvSpPr>
          <p:cNvPr id="4" name="Slide Number Placeholder 3"/>
          <p:cNvSpPr>
            <a:spLocks noGrp="1"/>
          </p:cNvSpPr>
          <p:nvPr>
            <p:ph type="sldNum" sz="quarter" idx="5"/>
          </p:nvPr>
        </p:nvSpPr>
        <p:spPr/>
        <p:txBody>
          <a:bodyPr/>
          <a:lstStyle/>
          <a:p>
            <a:fld id="{73464EC6-0295-0141-A2C1-FED5CD490143}" type="slidenum">
              <a:rPr lang="en-CN" smtClean="0"/>
              <a:t>16</a:t>
            </a:fld>
            <a:endParaRPr lang="en-CN"/>
          </a:p>
        </p:txBody>
      </p:sp>
    </p:spTree>
    <p:extLst>
      <p:ext uri="{BB962C8B-B14F-4D97-AF65-F5344CB8AC3E}">
        <p14:creationId xmlns:p14="http://schemas.microsoft.com/office/powerpoint/2010/main" val="37062551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much for the vision part.</a:t>
            </a:r>
          </a:p>
          <a:p>
            <a:endParaRPr lang="en-US" dirty="0"/>
          </a:p>
          <a:p>
            <a:r>
              <a:rPr lang="en-US" dirty="0"/>
              <a:t>N</a:t>
            </a:r>
            <a:r>
              <a:rPr lang="en-CN" dirty="0"/>
              <a:t>ext, it is path planning.</a:t>
            </a:r>
          </a:p>
          <a:p>
            <a:endParaRPr lang="en-CN" dirty="0"/>
          </a:p>
          <a:p>
            <a:r>
              <a:rPr lang="en-CN" dirty="0"/>
              <a:t>(…)</a:t>
            </a:r>
          </a:p>
        </p:txBody>
      </p:sp>
      <p:sp>
        <p:nvSpPr>
          <p:cNvPr id="4" name="Slide Number Placeholder 3"/>
          <p:cNvSpPr>
            <a:spLocks noGrp="1"/>
          </p:cNvSpPr>
          <p:nvPr>
            <p:ph type="sldNum" sz="quarter" idx="5"/>
          </p:nvPr>
        </p:nvSpPr>
        <p:spPr/>
        <p:txBody>
          <a:bodyPr/>
          <a:lstStyle/>
          <a:p>
            <a:fld id="{73464EC6-0295-0141-A2C1-FED5CD490143}" type="slidenum">
              <a:rPr lang="en-CN" smtClean="0"/>
              <a:t>17</a:t>
            </a:fld>
            <a:endParaRPr lang="en-CN"/>
          </a:p>
        </p:txBody>
      </p:sp>
    </p:spTree>
    <p:extLst>
      <p:ext uri="{BB962C8B-B14F-4D97-AF65-F5344CB8AC3E}">
        <p14:creationId xmlns:p14="http://schemas.microsoft.com/office/powerpoint/2010/main" val="27666785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
            </a:r>
            <a:r>
              <a:rPr lang="en-CN" dirty="0"/>
              <a:t>ith the path, we can generate trajectories. </a:t>
            </a:r>
            <a:r>
              <a:rPr lang="en-US" dirty="0"/>
              <a:t>This wasn’t my part, but I know how it works…</a:t>
            </a:r>
          </a:p>
          <a:p>
            <a:endParaRPr lang="en-US" dirty="0"/>
          </a:p>
          <a:p>
            <a:r>
              <a:rPr lang="en-US" dirty="0"/>
              <a:t>I mean everyone in the class knows because it is taught in class.</a:t>
            </a:r>
          </a:p>
          <a:p>
            <a:endParaRPr lang="en-US" dirty="0"/>
          </a:p>
          <a:p>
            <a:r>
              <a:rPr lang="en-US" dirty="0"/>
              <a:t>(…)</a:t>
            </a:r>
          </a:p>
          <a:p>
            <a:endParaRPr lang="en-US" dirty="0"/>
          </a:p>
          <a:p>
            <a:r>
              <a:rPr lang="en-US" dirty="0"/>
              <a:t>And that is pretty much all of it…</a:t>
            </a:r>
            <a:endParaRPr lang="en-CN" dirty="0"/>
          </a:p>
        </p:txBody>
      </p:sp>
      <p:sp>
        <p:nvSpPr>
          <p:cNvPr id="4" name="Slide Number Placeholder 3"/>
          <p:cNvSpPr>
            <a:spLocks noGrp="1"/>
          </p:cNvSpPr>
          <p:nvPr>
            <p:ph type="sldNum" sz="quarter" idx="5"/>
          </p:nvPr>
        </p:nvSpPr>
        <p:spPr/>
        <p:txBody>
          <a:bodyPr/>
          <a:lstStyle/>
          <a:p>
            <a:fld id="{73464EC6-0295-0141-A2C1-FED5CD490143}" type="slidenum">
              <a:rPr lang="en-CN" smtClean="0"/>
              <a:t>18</a:t>
            </a:fld>
            <a:endParaRPr lang="en-CN"/>
          </a:p>
        </p:txBody>
      </p:sp>
    </p:spTree>
    <p:extLst>
      <p:ext uri="{BB962C8B-B14F-4D97-AF65-F5344CB8AC3E}">
        <p14:creationId xmlns:p14="http://schemas.microsoft.com/office/powerpoint/2010/main" val="8704354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r>
              <a:rPr lang="en-CN" dirty="0"/>
              <a:t>he third project, the auto delivery drone.</a:t>
            </a:r>
          </a:p>
          <a:p>
            <a:endParaRPr lang="en-CN" dirty="0"/>
          </a:p>
          <a:p>
            <a:r>
              <a:rPr lang="en-US" dirty="0"/>
              <a:t>W</a:t>
            </a:r>
            <a:r>
              <a:rPr lang="en-CN" dirty="0"/>
              <a:t>e achieved delivering cargo to marked points on the ground with flight autonomy</a:t>
            </a:r>
          </a:p>
          <a:p>
            <a:endParaRPr lang="en-CN" dirty="0"/>
          </a:p>
          <a:p>
            <a:r>
              <a:rPr lang="en-CN" dirty="0"/>
              <a:t>(…)</a:t>
            </a:r>
          </a:p>
        </p:txBody>
      </p:sp>
      <p:sp>
        <p:nvSpPr>
          <p:cNvPr id="4" name="Slide Number Placeholder 3"/>
          <p:cNvSpPr>
            <a:spLocks noGrp="1"/>
          </p:cNvSpPr>
          <p:nvPr>
            <p:ph type="sldNum" sz="quarter" idx="5"/>
          </p:nvPr>
        </p:nvSpPr>
        <p:spPr/>
        <p:txBody>
          <a:bodyPr/>
          <a:lstStyle/>
          <a:p>
            <a:fld id="{73464EC6-0295-0141-A2C1-FED5CD490143}" type="slidenum">
              <a:rPr lang="en-CN" smtClean="0"/>
              <a:t>19</a:t>
            </a:fld>
            <a:endParaRPr lang="en-CN"/>
          </a:p>
        </p:txBody>
      </p:sp>
    </p:spTree>
    <p:extLst>
      <p:ext uri="{BB962C8B-B14F-4D97-AF65-F5344CB8AC3E}">
        <p14:creationId xmlns:p14="http://schemas.microsoft.com/office/powerpoint/2010/main" val="29202271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Let me just quickly go through our solution</a:t>
            </a:r>
          </a:p>
          <a:p>
            <a:endParaRPr lang="en-CN" dirty="0"/>
          </a:p>
          <a:p>
            <a:r>
              <a:rPr lang="en-US" dirty="0"/>
              <a:t>F</a:t>
            </a:r>
            <a:r>
              <a:rPr lang="en-CN" dirty="0"/>
              <a:t>or …</a:t>
            </a:r>
          </a:p>
          <a:p>
            <a:endParaRPr lang="en-CN" dirty="0"/>
          </a:p>
          <a:p>
            <a:r>
              <a:rPr lang="en-US" dirty="0"/>
              <a:t>A</a:t>
            </a:r>
            <a:r>
              <a:rPr lang="en-CN" dirty="0"/>
              <a:t>nd yeah, nothing really related to cutting edge research</a:t>
            </a:r>
          </a:p>
        </p:txBody>
      </p:sp>
      <p:sp>
        <p:nvSpPr>
          <p:cNvPr id="4" name="Slide Number Placeholder 3"/>
          <p:cNvSpPr>
            <a:spLocks noGrp="1"/>
          </p:cNvSpPr>
          <p:nvPr>
            <p:ph type="sldNum" sz="quarter" idx="5"/>
          </p:nvPr>
        </p:nvSpPr>
        <p:spPr/>
        <p:txBody>
          <a:bodyPr/>
          <a:lstStyle/>
          <a:p>
            <a:fld id="{73464EC6-0295-0141-A2C1-FED5CD490143}" type="slidenum">
              <a:rPr lang="en-CN" smtClean="0"/>
              <a:t>20</a:t>
            </a:fld>
            <a:endParaRPr lang="en-CN"/>
          </a:p>
        </p:txBody>
      </p:sp>
    </p:spTree>
    <p:extLst>
      <p:ext uri="{BB962C8B-B14F-4D97-AF65-F5344CB8AC3E}">
        <p14:creationId xmlns:p14="http://schemas.microsoft.com/office/powerpoint/2010/main" val="41676672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r>
              <a:rPr lang="en-CN" dirty="0"/>
              <a:t>he last one </a:t>
            </a:r>
            <a:r>
              <a:rPr lang="en-US" dirty="0"/>
              <a:t>I</a:t>
            </a:r>
            <a:r>
              <a:rPr lang="en-CN" dirty="0"/>
              <a:t> want to share is the vtol uav that </a:t>
            </a:r>
            <a:r>
              <a:rPr lang="en-US" dirty="0"/>
              <a:t>I</a:t>
            </a:r>
            <a:r>
              <a:rPr lang="en-CN" dirty="0"/>
              <a:t> made during the first year of collage.</a:t>
            </a:r>
          </a:p>
        </p:txBody>
      </p:sp>
      <p:sp>
        <p:nvSpPr>
          <p:cNvPr id="4" name="Slide Number Placeholder 3"/>
          <p:cNvSpPr>
            <a:spLocks noGrp="1"/>
          </p:cNvSpPr>
          <p:nvPr>
            <p:ph type="sldNum" sz="quarter" idx="5"/>
          </p:nvPr>
        </p:nvSpPr>
        <p:spPr/>
        <p:txBody>
          <a:bodyPr/>
          <a:lstStyle/>
          <a:p>
            <a:fld id="{73464EC6-0295-0141-A2C1-FED5CD490143}" type="slidenum">
              <a:rPr lang="en-CN" smtClean="0"/>
              <a:t>21</a:t>
            </a:fld>
            <a:endParaRPr lang="en-CN"/>
          </a:p>
        </p:txBody>
      </p:sp>
    </p:spTree>
    <p:extLst>
      <p:ext uri="{BB962C8B-B14F-4D97-AF65-F5344CB8AC3E}">
        <p14:creationId xmlns:p14="http://schemas.microsoft.com/office/powerpoint/2010/main" val="3426314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In case that someone is umfamiliar with how px4 works, I think I'll briefly introduce the control pipeline and how it was modified.</a:t>
            </a:r>
          </a:p>
          <a:p>
            <a:endParaRPr lang="en-CN" dirty="0"/>
          </a:p>
          <a:p>
            <a:r>
              <a:rPr lang="en-CN" dirty="0"/>
              <a:t>It is a cascaded control diagram. we have (modules) running in independent loops and they communicate through messages using a middleware called microORB system.</a:t>
            </a:r>
          </a:p>
          <a:p>
            <a:endParaRPr lang="en-CN" dirty="0"/>
          </a:p>
          <a:p>
            <a:r>
              <a:rPr lang="en-CN" dirty="0"/>
              <a:t>(left paragraph), which is the mechanism illustrated here.</a:t>
            </a:r>
          </a:p>
          <a:p>
            <a:endParaRPr lang="en-CN" dirty="0"/>
          </a:p>
          <a:p>
            <a:r>
              <a:rPr lang="en-CN" dirty="0"/>
              <a:t>So the setpoints goes all the way down to this angular velocity controller, and it outputs the desired wrench according to the vehicles kinematics model.</a:t>
            </a:r>
          </a:p>
          <a:p>
            <a:endParaRPr lang="en-CN" dirty="0"/>
          </a:p>
          <a:p>
            <a:r>
              <a:rPr lang="en-CN" dirty="0"/>
              <a:t>then the ctrl allocator maps the wrench setpoint to actuator outputs, by which I refer to motors and servos PWM setpoints.</a:t>
            </a:r>
          </a:p>
          <a:p>
            <a:endParaRPr lang="en-CN" dirty="0"/>
          </a:p>
          <a:p>
            <a:r>
              <a:rPr lang="en-CN" dirty="0"/>
              <a:t>(down para)</a:t>
            </a:r>
          </a:p>
        </p:txBody>
      </p:sp>
      <p:sp>
        <p:nvSpPr>
          <p:cNvPr id="4" name="Slide Number Placeholder 3"/>
          <p:cNvSpPr>
            <a:spLocks noGrp="1"/>
          </p:cNvSpPr>
          <p:nvPr>
            <p:ph type="sldNum" sz="quarter" idx="5"/>
          </p:nvPr>
        </p:nvSpPr>
        <p:spPr/>
        <p:txBody>
          <a:bodyPr/>
          <a:lstStyle/>
          <a:p>
            <a:fld id="{73464EC6-0295-0141-A2C1-FED5CD490143}" type="slidenum">
              <a:rPr lang="en-CN" smtClean="0"/>
              <a:t>3</a:t>
            </a:fld>
            <a:endParaRPr lang="en-CN"/>
          </a:p>
        </p:txBody>
      </p:sp>
    </p:spTree>
    <p:extLst>
      <p:ext uri="{BB962C8B-B14F-4D97-AF65-F5344CB8AC3E}">
        <p14:creationId xmlns:p14="http://schemas.microsoft.com/office/powerpoint/2010/main" val="11863116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73464EC6-0295-0141-A2C1-FED5CD490143}" type="slidenum">
              <a:rPr lang="en-CN" smtClean="0"/>
              <a:t>22</a:t>
            </a:fld>
            <a:endParaRPr lang="en-CN"/>
          </a:p>
        </p:txBody>
      </p:sp>
    </p:spTree>
    <p:extLst>
      <p:ext uri="{BB962C8B-B14F-4D97-AF65-F5344CB8AC3E}">
        <p14:creationId xmlns:p14="http://schemas.microsoft.com/office/powerpoint/2010/main" val="29800522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t>
            </a:r>
            <a:r>
              <a:rPr lang="en-CN" dirty="0"/>
              <a:t>et me talk a bit more about the dynamics, because it is crucial in this project.</a:t>
            </a:r>
          </a:p>
          <a:p>
            <a:endParaRPr lang="en-CN" dirty="0"/>
          </a:p>
          <a:p>
            <a:r>
              <a:rPr lang="en-US" dirty="0"/>
              <a:t>A</a:t>
            </a:r>
            <a:r>
              <a:rPr lang="en-CN" dirty="0"/>
              <a:t>s mentioned before, they are implemented into the pos controller and angular rate controller.</a:t>
            </a:r>
          </a:p>
          <a:p>
            <a:endParaRPr lang="en-CN" dirty="0"/>
          </a:p>
          <a:p>
            <a:r>
              <a:rPr lang="en-US" dirty="0"/>
              <a:t>and (line1). This equation is commonly seen in any robotics textbooks. It answers how a rigid body would move under a given wrench. Or you can see it as a advanced form of the F=ma in body frame.</a:t>
            </a:r>
          </a:p>
          <a:p>
            <a:endParaRPr lang="en-US" dirty="0"/>
          </a:p>
          <a:p>
            <a:r>
              <a:rPr lang="en-US" dirty="0"/>
              <a:t>Right now, (line 2)</a:t>
            </a:r>
          </a:p>
          <a:p>
            <a:endParaRPr lang="en-US" dirty="0"/>
          </a:p>
          <a:p>
            <a:r>
              <a:rPr lang="en-US" dirty="0"/>
              <a:t>The term in the box is …(orange)</a:t>
            </a:r>
          </a:p>
          <a:p>
            <a:endParaRPr lang="en-US" dirty="0"/>
          </a:p>
          <a:p>
            <a:r>
              <a:rPr lang="en-US" dirty="0"/>
              <a:t>O</a:t>
            </a:r>
            <a:r>
              <a:rPr lang="en-CN" dirty="0"/>
              <a:t>k, so much for controller, upcomings are about control allocation</a:t>
            </a:r>
          </a:p>
        </p:txBody>
      </p:sp>
      <p:sp>
        <p:nvSpPr>
          <p:cNvPr id="4" name="Slide Number Placeholder 3"/>
          <p:cNvSpPr>
            <a:spLocks noGrp="1"/>
          </p:cNvSpPr>
          <p:nvPr>
            <p:ph type="sldNum" sz="quarter" idx="5"/>
          </p:nvPr>
        </p:nvSpPr>
        <p:spPr/>
        <p:txBody>
          <a:bodyPr/>
          <a:lstStyle/>
          <a:p>
            <a:fld id="{73464EC6-0295-0141-A2C1-FED5CD490143}" type="slidenum">
              <a:rPr lang="en-CN" smtClean="0"/>
              <a:t>4</a:t>
            </a:fld>
            <a:endParaRPr lang="en-CN"/>
          </a:p>
        </p:txBody>
      </p:sp>
    </p:spTree>
    <p:extLst>
      <p:ext uri="{BB962C8B-B14F-4D97-AF65-F5344CB8AC3E}">
        <p14:creationId xmlns:p14="http://schemas.microsoft.com/office/powerpoint/2010/main" val="2783754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t>
            </a:r>
            <a:r>
              <a:rPr lang="en-CN" dirty="0"/>
              <a:t>irst of all, allocation means(title)</a:t>
            </a:r>
          </a:p>
          <a:p>
            <a:endParaRPr lang="en-CN" dirty="0"/>
          </a:p>
          <a:p>
            <a:r>
              <a:rPr lang="en-US" dirty="0"/>
              <a:t>T</a:t>
            </a:r>
            <a:r>
              <a:rPr lang="en-CN" dirty="0"/>
              <a:t>here is already a good solution on how to do it, by ETH. Specifically these two papers.</a:t>
            </a:r>
          </a:p>
          <a:p>
            <a:endParaRPr lang="en-CN" dirty="0"/>
          </a:p>
          <a:p>
            <a:r>
              <a:rPr lang="en-CN" dirty="0"/>
              <a:t>(line1) and it is not computer friendly, so we want a staic matrix and luckily there is one.(line 2), you’ll see in the next slide</a:t>
            </a:r>
          </a:p>
          <a:p>
            <a:endParaRPr lang="en-CN" dirty="0"/>
          </a:p>
          <a:p>
            <a:r>
              <a:rPr lang="en-US" dirty="0"/>
              <a:t>I</a:t>
            </a:r>
            <a:r>
              <a:rPr lang="en-CN" dirty="0"/>
              <a:t>n the second paper here, some singularities are discussed but that not trivial so </a:t>
            </a:r>
            <a:r>
              <a:rPr lang="en-US" dirty="0"/>
              <a:t>I</a:t>
            </a:r>
            <a:r>
              <a:rPr lang="en-CN" dirty="0"/>
              <a:t> don’t want to ellaborate on that.</a:t>
            </a:r>
          </a:p>
        </p:txBody>
      </p:sp>
      <p:sp>
        <p:nvSpPr>
          <p:cNvPr id="4" name="Slide Number Placeholder 3"/>
          <p:cNvSpPr>
            <a:spLocks noGrp="1"/>
          </p:cNvSpPr>
          <p:nvPr>
            <p:ph type="sldNum" sz="quarter" idx="5"/>
          </p:nvPr>
        </p:nvSpPr>
        <p:spPr/>
        <p:txBody>
          <a:bodyPr/>
          <a:lstStyle/>
          <a:p>
            <a:fld id="{73464EC6-0295-0141-A2C1-FED5CD490143}" type="slidenum">
              <a:rPr lang="en-CN" smtClean="0"/>
              <a:t>5</a:t>
            </a:fld>
            <a:endParaRPr lang="en-CN"/>
          </a:p>
        </p:txBody>
      </p:sp>
    </p:spTree>
    <p:extLst>
      <p:ext uri="{BB962C8B-B14F-4D97-AF65-F5344CB8AC3E}">
        <p14:creationId xmlns:p14="http://schemas.microsoft.com/office/powerpoint/2010/main" val="3656063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 umm equations.</a:t>
            </a:r>
          </a:p>
          <a:p>
            <a:endParaRPr lang="en-US" dirty="0"/>
          </a:p>
          <a:p>
            <a:r>
              <a:rPr lang="en-US" dirty="0"/>
              <a:t>So we have the wrench setpoint given by controller. And we need to calculate the actuator output u. U is a vector of six motor angular velocities. And servo rotation angles are buried in matrix A</a:t>
            </a:r>
          </a:p>
          <a:p>
            <a:endParaRPr lang="en-US" dirty="0"/>
          </a:p>
          <a:p>
            <a:r>
              <a:rPr lang="en-US" dirty="0"/>
              <a:t>A of alpha is the above mentioned dynamic matrix. It is derived by doing a simple total force composition.</a:t>
            </a:r>
          </a:p>
        </p:txBody>
      </p:sp>
      <p:sp>
        <p:nvSpPr>
          <p:cNvPr id="4" name="Slide Number Placeholder 3"/>
          <p:cNvSpPr>
            <a:spLocks noGrp="1"/>
          </p:cNvSpPr>
          <p:nvPr>
            <p:ph type="sldNum" sz="quarter" idx="5"/>
          </p:nvPr>
        </p:nvSpPr>
        <p:spPr/>
        <p:txBody>
          <a:bodyPr/>
          <a:lstStyle/>
          <a:p>
            <a:fld id="{73464EC6-0295-0141-A2C1-FED5CD490143}" type="slidenum">
              <a:rPr lang="en-CN" smtClean="0"/>
              <a:t>6</a:t>
            </a:fld>
            <a:endParaRPr lang="en-CN"/>
          </a:p>
        </p:txBody>
      </p:sp>
    </p:spTree>
    <p:extLst>
      <p:ext uri="{BB962C8B-B14F-4D97-AF65-F5344CB8AC3E}">
        <p14:creationId xmlns:p14="http://schemas.microsoft.com/office/powerpoint/2010/main" val="27530234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 dynamic matrix is clear</a:t>
            </a:r>
          </a:p>
          <a:p>
            <a:endParaRPr lang="en-US" dirty="0"/>
          </a:p>
          <a:p>
            <a:r>
              <a:rPr lang="en-US" dirty="0"/>
              <a:t>But we want a static one so stm32 chips and handle the calculation</a:t>
            </a:r>
          </a:p>
          <a:p>
            <a:endParaRPr lang="en-US" dirty="0"/>
          </a:p>
          <a:p>
            <a:r>
              <a:rPr lang="en-US" dirty="0"/>
              <a:t>This is done (para 1)</a:t>
            </a:r>
          </a:p>
          <a:p>
            <a:endParaRPr lang="en-US" dirty="0"/>
          </a:p>
          <a:p>
            <a:r>
              <a:rPr lang="en-US" dirty="0"/>
              <a:t>Then we solve the linear equations set</a:t>
            </a:r>
          </a:p>
          <a:p>
            <a:endParaRPr lang="en-US" dirty="0"/>
          </a:p>
          <a:p>
            <a:r>
              <a:rPr lang="en-US" dirty="0"/>
              <a:t>Notice, that the matrix is a 6 by 12 matrix so the right inverse is used and it gives us (last para)</a:t>
            </a:r>
          </a:p>
          <a:p>
            <a:endParaRPr lang="en-US" dirty="0"/>
          </a:p>
          <a:p>
            <a:r>
              <a:rPr lang="en-US" dirty="0"/>
              <a:t>Okay we are really close to nailing it. Notice how x is composed, we need to extract motor velocities and servo rotation angles. This is given by these two equations.</a:t>
            </a:r>
            <a:endParaRPr lang="en-CN" dirty="0"/>
          </a:p>
        </p:txBody>
      </p:sp>
      <p:sp>
        <p:nvSpPr>
          <p:cNvPr id="4" name="Slide Number Placeholder 3"/>
          <p:cNvSpPr>
            <a:spLocks noGrp="1"/>
          </p:cNvSpPr>
          <p:nvPr>
            <p:ph type="sldNum" sz="quarter" idx="5"/>
          </p:nvPr>
        </p:nvSpPr>
        <p:spPr/>
        <p:txBody>
          <a:bodyPr/>
          <a:lstStyle/>
          <a:p>
            <a:fld id="{73464EC6-0295-0141-A2C1-FED5CD490143}" type="slidenum">
              <a:rPr lang="en-CN" smtClean="0"/>
              <a:t>7</a:t>
            </a:fld>
            <a:endParaRPr lang="en-CN"/>
          </a:p>
        </p:txBody>
      </p:sp>
    </p:spTree>
    <p:extLst>
      <p:ext uri="{BB962C8B-B14F-4D97-AF65-F5344CB8AC3E}">
        <p14:creationId xmlns:p14="http://schemas.microsoft.com/office/powerpoint/2010/main" val="281214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done for math.</a:t>
            </a:r>
            <a:endParaRPr lang="en-CN" dirty="0"/>
          </a:p>
          <a:p>
            <a:endParaRPr lang="en-CN" dirty="0"/>
          </a:p>
          <a:p>
            <a:r>
              <a:rPr lang="en-US" dirty="0"/>
              <a:t>H</a:t>
            </a:r>
            <a:r>
              <a:rPr lang="en-CN" dirty="0"/>
              <a:t>ow did we manage to implement such algorithm on a PX4 flight controller?</a:t>
            </a:r>
          </a:p>
          <a:p>
            <a:endParaRPr lang="en-CN" dirty="0"/>
          </a:p>
          <a:p>
            <a:r>
              <a:rPr lang="en-US" dirty="0"/>
              <a:t>W</a:t>
            </a:r>
            <a:r>
              <a:rPr lang="en-CN" dirty="0"/>
              <a:t>ell, thanks to (line 1)</a:t>
            </a:r>
          </a:p>
          <a:p>
            <a:endParaRPr lang="en-CN" dirty="0"/>
          </a:p>
          <a:p>
            <a:r>
              <a:rPr lang="en-US" dirty="0"/>
              <a:t>I</a:t>
            </a:r>
            <a:r>
              <a:rPr lang="en-CN" dirty="0"/>
              <a:t>t is like a passthrough sort of thing. Our CA be easily added to the PX4 native code by adding sub classes.</a:t>
            </a:r>
          </a:p>
        </p:txBody>
      </p:sp>
      <p:sp>
        <p:nvSpPr>
          <p:cNvPr id="4" name="Slide Number Placeholder 3"/>
          <p:cNvSpPr>
            <a:spLocks noGrp="1"/>
          </p:cNvSpPr>
          <p:nvPr>
            <p:ph type="sldNum" sz="quarter" idx="5"/>
          </p:nvPr>
        </p:nvSpPr>
        <p:spPr/>
        <p:txBody>
          <a:bodyPr/>
          <a:lstStyle/>
          <a:p>
            <a:fld id="{73464EC6-0295-0141-A2C1-FED5CD490143}" type="slidenum">
              <a:rPr lang="en-CN" smtClean="0"/>
              <a:t>8</a:t>
            </a:fld>
            <a:endParaRPr lang="en-CN"/>
          </a:p>
        </p:txBody>
      </p:sp>
    </p:spTree>
    <p:extLst>
      <p:ext uri="{BB962C8B-B14F-4D97-AF65-F5344CB8AC3E}">
        <p14:creationId xmlns:p14="http://schemas.microsoft.com/office/powerpoint/2010/main" val="3769877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r>
              <a:rPr lang="en-CN" dirty="0"/>
              <a:t>bout the simulation part(read)</a:t>
            </a:r>
          </a:p>
          <a:p>
            <a:endParaRPr lang="en-CN" dirty="0"/>
          </a:p>
          <a:p>
            <a:r>
              <a:rPr lang="en-US" dirty="0"/>
              <a:t>B</a:t>
            </a:r>
            <a:r>
              <a:rPr lang="en-CN" dirty="0"/>
              <a:t>elow are cad models and (line down)</a:t>
            </a:r>
          </a:p>
        </p:txBody>
      </p:sp>
      <p:sp>
        <p:nvSpPr>
          <p:cNvPr id="4" name="Slide Number Placeholder 3"/>
          <p:cNvSpPr>
            <a:spLocks noGrp="1"/>
          </p:cNvSpPr>
          <p:nvPr>
            <p:ph type="sldNum" sz="quarter" idx="5"/>
          </p:nvPr>
        </p:nvSpPr>
        <p:spPr/>
        <p:txBody>
          <a:bodyPr/>
          <a:lstStyle/>
          <a:p>
            <a:fld id="{73464EC6-0295-0141-A2C1-FED5CD490143}" type="slidenum">
              <a:rPr lang="en-CN" smtClean="0"/>
              <a:t>9</a:t>
            </a:fld>
            <a:endParaRPr lang="en-CN"/>
          </a:p>
        </p:txBody>
      </p:sp>
    </p:spTree>
    <p:extLst>
      <p:ext uri="{BB962C8B-B14F-4D97-AF65-F5344CB8AC3E}">
        <p14:creationId xmlns:p14="http://schemas.microsoft.com/office/powerpoint/2010/main" val="1718090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r>
              <a:rPr lang="en-CN" dirty="0"/>
              <a:t>bout the simulation part(read)</a:t>
            </a:r>
          </a:p>
          <a:p>
            <a:endParaRPr lang="en-CN" dirty="0"/>
          </a:p>
          <a:p>
            <a:r>
              <a:rPr lang="en-US" dirty="0"/>
              <a:t>B</a:t>
            </a:r>
            <a:r>
              <a:rPr lang="en-CN" dirty="0"/>
              <a:t>elow are cad models and (line down)</a:t>
            </a:r>
          </a:p>
        </p:txBody>
      </p:sp>
      <p:sp>
        <p:nvSpPr>
          <p:cNvPr id="4" name="Slide Number Placeholder 3"/>
          <p:cNvSpPr>
            <a:spLocks noGrp="1"/>
          </p:cNvSpPr>
          <p:nvPr>
            <p:ph type="sldNum" sz="quarter" idx="5"/>
          </p:nvPr>
        </p:nvSpPr>
        <p:spPr/>
        <p:txBody>
          <a:bodyPr/>
          <a:lstStyle/>
          <a:p>
            <a:fld id="{73464EC6-0295-0141-A2C1-FED5CD490143}" type="slidenum">
              <a:rPr lang="en-CN" smtClean="0"/>
              <a:t>10</a:t>
            </a:fld>
            <a:endParaRPr lang="en-CN"/>
          </a:p>
        </p:txBody>
      </p:sp>
    </p:spTree>
    <p:extLst>
      <p:ext uri="{BB962C8B-B14F-4D97-AF65-F5344CB8AC3E}">
        <p14:creationId xmlns:p14="http://schemas.microsoft.com/office/powerpoint/2010/main" val="27451600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6FBEC0-F958-4E0F-B5E1-2A47A06D4B6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a:p>
        </p:txBody>
      </p:sp>
      <p:sp>
        <p:nvSpPr>
          <p:cNvPr id="3" name="副标题 2">
            <a:extLst>
              <a:ext uri="{FF2B5EF4-FFF2-40B4-BE49-F238E27FC236}">
                <a16:creationId xmlns:a16="http://schemas.microsoft.com/office/drawing/2014/main" id="{EE573D39-D360-4563-A90A-5D8243252C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a:p>
        </p:txBody>
      </p:sp>
      <p:sp>
        <p:nvSpPr>
          <p:cNvPr id="4" name="日期占位符 3">
            <a:extLst>
              <a:ext uri="{FF2B5EF4-FFF2-40B4-BE49-F238E27FC236}">
                <a16:creationId xmlns:a16="http://schemas.microsoft.com/office/drawing/2014/main" id="{96CFB83A-F43E-4327-8BAA-64043DCC5687}"/>
              </a:ext>
            </a:extLst>
          </p:cNvPr>
          <p:cNvSpPr>
            <a:spLocks noGrp="1"/>
          </p:cNvSpPr>
          <p:nvPr>
            <p:ph type="dt" sz="half" idx="10"/>
          </p:nvPr>
        </p:nvSpPr>
        <p:spPr/>
        <p:txBody>
          <a:bodyPr/>
          <a:lstStyle/>
          <a:p>
            <a:fld id="{872679D9-B8BF-443F-A0F6-8B6867544A9C}" type="datetimeFigureOut">
              <a:rPr lang="en-US" smtClean="0"/>
              <a:t>11/14/2021</a:t>
            </a:fld>
            <a:endParaRPr lang="en-US"/>
          </a:p>
        </p:txBody>
      </p:sp>
      <p:sp>
        <p:nvSpPr>
          <p:cNvPr id="5" name="页脚占位符 4">
            <a:extLst>
              <a:ext uri="{FF2B5EF4-FFF2-40B4-BE49-F238E27FC236}">
                <a16:creationId xmlns:a16="http://schemas.microsoft.com/office/drawing/2014/main" id="{397492B3-F0A7-472E-AB6E-E02AF334D990}"/>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334D7E22-23C6-4E55-BB02-4E7509F2075D}"/>
              </a:ext>
            </a:extLst>
          </p:cNvPr>
          <p:cNvSpPr>
            <a:spLocks noGrp="1"/>
          </p:cNvSpPr>
          <p:nvPr>
            <p:ph type="sldNum" sz="quarter" idx="12"/>
          </p:nvPr>
        </p:nvSpPr>
        <p:spPr/>
        <p:txBody>
          <a:bodyPr/>
          <a:lstStyle/>
          <a:p>
            <a:fld id="{35315511-9D5D-44C0-99BB-D005F5971DBB}" type="slidenum">
              <a:rPr lang="en-US" smtClean="0"/>
              <a:t>‹#›</a:t>
            </a:fld>
            <a:endParaRPr lang="en-US"/>
          </a:p>
        </p:txBody>
      </p:sp>
    </p:spTree>
    <p:extLst>
      <p:ext uri="{BB962C8B-B14F-4D97-AF65-F5344CB8AC3E}">
        <p14:creationId xmlns:p14="http://schemas.microsoft.com/office/powerpoint/2010/main" val="28044868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44AA73-4870-48D8-B74B-1FCF9B458697}"/>
              </a:ext>
            </a:extLst>
          </p:cNvPr>
          <p:cNvSpPr>
            <a:spLocks noGrp="1"/>
          </p:cNvSpPr>
          <p:nvPr>
            <p:ph type="title"/>
          </p:nvPr>
        </p:nvSpPr>
        <p:spPr/>
        <p:txBody>
          <a:bodyPr/>
          <a:lstStyle/>
          <a:p>
            <a:r>
              <a:rPr lang="zh-CN" altLang="en-US"/>
              <a:t>单击此处编辑母版标题样式</a:t>
            </a:r>
            <a:endParaRPr lang="en-US"/>
          </a:p>
        </p:txBody>
      </p:sp>
      <p:sp>
        <p:nvSpPr>
          <p:cNvPr id="3" name="竖排文字占位符 2">
            <a:extLst>
              <a:ext uri="{FF2B5EF4-FFF2-40B4-BE49-F238E27FC236}">
                <a16:creationId xmlns:a16="http://schemas.microsoft.com/office/drawing/2014/main" id="{EA8B63C7-C256-4F5B-929B-771697308447}"/>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日期占位符 3">
            <a:extLst>
              <a:ext uri="{FF2B5EF4-FFF2-40B4-BE49-F238E27FC236}">
                <a16:creationId xmlns:a16="http://schemas.microsoft.com/office/drawing/2014/main" id="{779357BC-2877-4452-BC73-0691C384EF8A}"/>
              </a:ext>
            </a:extLst>
          </p:cNvPr>
          <p:cNvSpPr>
            <a:spLocks noGrp="1"/>
          </p:cNvSpPr>
          <p:nvPr>
            <p:ph type="dt" sz="half" idx="10"/>
          </p:nvPr>
        </p:nvSpPr>
        <p:spPr/>
        <p:txBody>
          <a:bodyPr/>
          <a:lstStyle/>
          <a:p>
            <a:fld id="{872679D9-B8BF-443F-A0F6-8B6867544A9C}" type="datetimeFigureOut">
              <a:rPr lang="en-US" smtClean="0"/>
              <a:t>11/14/2021</a:t>
            </a:fld>
            <a:endParaRPr lang="en-US"/>
          </a:p>
        </p:txBody>
      </p:sp>
      <p:sp>
        <p:nvSpPr>
          <p:cNvPr id="5" name="页脚占位符 4">
            <a:extLst>
              <a:ext uri="{FF2B5EF4-FFF2-40B4-BE49-F238E27FC236}">
                <a16:creationId xmlns:a16="http://schemas.microsoft.com/office/drawing/2014/main" id="{A1C91DCF-41AB-4C5A-BE53-C3B6056B4116}"/>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9F5A8FE7-2BC3-4FC1-A7DD-46FB610E9637}"/>
              </a:ext>
            </a:extLst>
          </p:cNvPr>
          <p:cNvSpPr>
            <a:spLocks noGrp="1"/>
          </p:cNvSpPr>
          <p:nvPr>
            <p:ph type="sldNum" sz="quarter" idx="12"/>
          </p:nvPr>
        </p:nvSpPr>
        <p:spPr/>
        <p:txBody>
          <a:bodyPr/>
          <a:lstStyle/>
          <a:p>
            <a:fld id="{35315511-9D5D-44C0-99BB-D005F5971DBB}" type="slidenum">
              <a:rPr lang="en-US" smtClean="0"/>
              <a:t>‹#›</a:t>
            </a:fld>
            <a:endParaRPr lang="en-US"/>
          </a:p>
        </p:txBody>
      </p:sp>
    </p:spTree>
    <p:extLst>
      <p:ext uri="{BB962C8B-B14F-4D97-AF65-F5344CB8AC3E}">
        <p14:creationId xmlns:p14="http://schemas.microsoft.com/office/powerpoint/2010/main" val="77051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38F6489-88E1-45B7-8715-7E742F75D7F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a:p>
        </p:txBody>
      </p:sp>
      <p:sp>
        <p:nvSpPr>
          <p:cNvPr id="3" name="竖排文字占位符 2">
            <a:extLst>
              <a:ext uri="{FF2B5EF4-FFF2-40B4-BE49-F238E27FC236}">
                <a16:creationId xmlns:a16="http://schemas.microsoft.com/office/drawing/2014/main" id="{369F03BC-96EE-4AC5-80BD-6AB7961D8636}"/>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日期占位符 3">
            <a:extLst>
              <a:ext uri="{FF2B5EF4-FFF2-40B4-BE49-F238E27FC236}">
                <a16:creationId xmlns:a16="http://schemas.microsoft.com/office/drawing/2014/main" id="{6D7D5FAB-7FE9-4EE3-BC46-2A218B2A74F3}"/>
              </a:ext>
            </a:extLst>
          </p:cNvPr>
          <p:cNvSpPr>
            <a:spLocks noGrp="1"/>
          </p:cNvSpPr>
          <p:nvPr>
            <p:ph type="dt" sz="half" idx="10"/>
          </p:nvPr>
        </p:nvSpPr>
        <p:spPr/>
        <p:txBody>
          <a:bodyPr/>
          <a:lstStyle/>
          <a:p>
            <a:fld id="{872679D9-B8BF-443F-A0F6-8B6867544A9C}" type="datetimeFigureOut">
              <a:rPr lang="en-US" smtClean="0"/>
              <a:t>11/14/2021</a:t>
            </a:fld>
            <a:endParaRPr lang="en-US"/>
          </a:p>
        </p:txBody>
      </p:sp>
      <p:sp>
        <p:nvSpPr>
          <p:cNvPr id="5" name="页脚占位符 4">
            <a:extLst>
              <a:ext uri="{FF2B5EF4-FFF2-40B4-BE49-F238E27FC236}">
                <a16:creationId xmlns:a16="http://schemas.microsoft.com/office/drawing/2014/main" id="{1AF7A4AB-36F2-4C4F-93B8-8F52C2B02E12}"/>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F1AFB346-0A32-4ED7-A6AB-406A5AE2F754}"/>
              </a:ext>
            </a:extLst>
          </p:cNvPr>
          <p:cNvSpPr>
            <a:spLocks noGrp="1"/>
          </p:cNvSpPr>
          <p:nvPr>
            <p:ph type="sldNum" sz="quarter" idx="12"/>
          </p:nvPr>
        </p:nvSpPr>
        <p:spPr/>
        <p:txBody>
          <a:bodyPr/>
          <a:lstStyle/>
          <a:p>
            <a:fld id="{35315511-9D5D-44C0-99BB-D005F5971DBB}" type="slidenum">
              <a:rPr lang="en-US" smtClean="0"/>
              <a:t>‹#›</a:t>
            </a:fld>
            <a:endParaRPr lang="en-US"/>
          </a:p>
        </p:txBody>
      </p:sp>
    </p:spTree>
    <p:extLst>
      <p:ext uri="{BB962C8B-B14F-4D97-AF65-F5344CB8AC3E}">
        <p14:creationId xmlns:p14="http://schemas.microsoft.com/office/powerpoint/2010/main" val="27532706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851456EF-EDA7-466D-90A9-97D47B7037CB}" type="datetimeFigureOut">
              <a:rPr lang="zh-CN" altLang="en-US" smtClean="0"/>
              <a:t>2021/11/14</a:t>
            </a:fld>
            <a:endParaRPr lang="zh-CN" alt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zh-CN" alt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1A7D73ED-7EBB-4E11-B60B-79773C5177D3}" type="slidenum">
              <a:rPr lang="zh-CN" altLang="en-US" smtClean="0"/>
              <a:t>‹#›</a:t>
            </a:fld>
            <a:endParaRPr lang="zh-CN"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9477813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51456EF-EDA7-466D-90A9-97D47B7037CB}" type="datetimeFigureOut">
              <a:rPr lang="zh-CN" altLang="en-US" smtClean="0"/>
              <a:t>2021/11/14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9085560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zh-CN" altLang="en-US"/>
              <a:t>单击此处编辑母版标题样式</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851456EF-EDA7-466D-90A9-97D47B7037CB}" type="datetimeFigureOut">
              <a:rPr lang="zh-CN" altLang="en-US" smtClean="0"/>
              <a:t>2021/11/14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A7D73ED-7EBB-4E11-B60B-79773C5177D3}" type="slidenum">
              <a:rPr lang="zh-CN" altLang="en-US" smtClean="0"/>
              <a:t>‹#›</a:t>
            </a:fld>
            <a:endParaRPr lang="zh-CN"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718865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851456EF-EDA7-466D-90A9-97D47B7037CB}" type="datetimeFigureOut">
              <a:rPr lang="zh-CN" altLang="en-US" smtClean="0"/>
              <a:t>2021/11/14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1743854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zh-CN" altLang="en-US"/>
              <a:t>单击此处编辑母版文本样式</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851456EF-EDA7-466D-90A9-97D47B7037CB}" type="datetimeFigureOut">
              <a:rPr lang="zh-CN" altLang="en-US" smtClean="0"/>
              <a:t>2021/11/14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1927733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851456EF-EDA7-466D-90A9-97D47B7037CB}" type="datetimeFigureOut">
              <a:rPr lang="zh-CN" altLang="en-US" smtClean="0"/>
              <a:t>2021/11/14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2552510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1456EF-EDA7-466D-90A9-97D47B7037CB}" type="datetimeFigureOut">
              <a:rPr lang="zh-CN" altLang="en-US" smtClean="0"/>
              <a:t>2021/11/14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40485064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zh-CN" altLang="en-US"/>
              <a:t>单击此处编辑母版标题样式</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851456EF-EDA7-466D-90A9-97D47B7037CB}" type="datetimeFigureOut">
              <a:rPr lang="zh-CN" altLang="en-US" smtClean="0"/>
              <a:t>2021/11/14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103950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F6D8B2-9781-44CF-BC99-65785B3527C1}"/>
              </a:ext>
            </a:extLst>
          </p:cNvPr>
          <p:cNvSpPr>
            <a:spLocks noGrp="1"/>
          </p:cNvSpPr>
          <p:nvPr>
            <p:ph type="title"/>
          </p:nvPr>
        </p:nvSpPr>
        <p:spPr/>
        <p:txBody>
          <a:bodyPr/>
          <a:lstStyle/>
          <a:p>
            <a:r>
              <a:rPr lang="zh-CN" altLang="en-US"/>
              <a:t>单击此处编辑母版标题样式</a:t>
            </a:r>
            <a:endParaRPr lang="en-US"/>
          </a:p>
        </p:txBody>
      </p:sp>
      <p:sp>
        <p:nvSpPr>
          <p:cNvPr id="3" name="内容占位符 2">
            <a:extLst>
              <a:ext uri="{FF2B5EF4-FFF2-40B4-BE49-F238E27FC236}">
                <a16:creationId xmlns:a16="http://schemas.microsoft.com/office/drawing/2014/main" id="{92D11386-1FBE-4D68-A26C-1BE2BDB72EAE}"/>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日期占位符 3">
            <a:extLst>
              <a:ext uri="{FF2B5EF4-FFF2-40B4-BE49-F238E27FC236}">
                <a16:creationId xmlns:a16="http://schemas.microsoft.com/office/drawing/2014/main" id="{8F460C4A-F737-4994-89D2-B535128407E1}"/>
              </a:ext>
            </a:extLst>
          </p:cNvPr>
          <p:cNvSpPr>
            <a:spLocks noGrp="1"/>
          </p:cNvSpPr>
          <p:nvPr>
            <p:ph type="dt" sz="half" idx="10"/>
          </p:nvPr>
        </p:nvSpPr>
        <p:spPr/>
        <p:txBody>
          <a:bodyPr/>
          <a:lstStyle/>
          <a:p>
            <a:fld id="{872679D9-B8BF-443F-A0F6-8B6867544A9C}" type="datetimeFigureOut">
              <a:rPr lang="en-US" smtClean="0"/>
              <a:t>11/14/2021</a:t>
            </a:fld>
            <a:endParaRPr lang="en-US"/>
          </a:p>
        </p:txBody>
      </p:sp>
      <p:sp>
        <p:nvSpPr>
          <p:cNvPr id="5" name="页脚占位符 4">
            <a:extLst>
              <a:ext uri="{FF2B5EF4-FFF2-40B4-BE49-F238E27FC236}">
                <a16:creationId xmlns:a16="http://schemas.microsoft.com/office/drawing/2014/main" id="{E157B687-FCB5-45E6-A379-5EB65C06E1C0}"/>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637AE5BB-6521-41A2-A9EE-8D7C42967112}"/>
              </a:ext>
            </a:extLst>
          </p:cNvPr>
          <p:cNvSpPr>
            <a:spLocks noGrp="1"/>
          </p:cNvSpPr>
          <p:nvPr>
            <p:ph type="sldNum" sz="quarter" idx="12"/>
          </p:nvPr>
        </p:nvSpPr>
        <p:spPr/>
        <p:txBody>
          <a:bodyPr/>
          <a:lstStyle/>
          <a:p>
            <a:fld id="{35315511-9D5D-44C0-99BB-D005F5971DBB}" type="slidenum">
              <a:rPr lang="en-US" smtClean="0"/>
              <a:t>‹#›</a:t>
            </a:fld>
            <a:endParaRPr lang="en-US"/>
          </a:p>
        </p:txBody>
      </p:sp>
    </p:spTree>
    <p:extLst>
      <p:ext uri="{BB962C8B-B14F-4D97-AF65-F5344CB8AC3E}">
        <p14:creationId xmlns:p14="http://schemas.microsoft.com/office/powerpoint/2010/main" val="33608475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851456EF-EDA7-466D-90A9-97D47B7037CB}" type="datetimeFigureOut">
              <a:rPr lang="zh-CN" altLang="en-US" smtClean="0"/>
              <a:t>2021/11/14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5587903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51456EF-EDA7-466D-90A9-97D47B7037CB}" type="datetimeFigureOut">
              <a:rPr lang="zh-CN" altLang="en-US" smtClean="0"/>
              <a:t>2021/11/14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6482167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51456EF-EDA7-466D-90A9-97D47B7037CB}" type="datetimeFigureOut">
              <a:rPr lang="zh-CN" altLang="en-US" smtClean="0"/>
              <a:t>2021/11/14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566311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1D9E5B-E6B8-4B06-B6DB-DDE25B4E5EEA}"/>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a:p>
        </p:txBody>
      </p:sp>
      <p:sp>
        <p:nvSpPr>
          <p:cNvPr id="3" name="文本占位符 2">
            <a:extLst>
              <a:ext uri="{FF2B5EF4-FFF2-40B4-BE49-F238E27FC236}">
                <a16:creationId xmlns:a16="http://schemas.microsoft.com/office/drawing/2014/main" id="{6BBD4DB3-76DC-42CB-964A-3EB617DA35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B5A69CE1-2A9D-43DE-B682-4D7610441F34}"/>
              </a:ext>
            </a:extLst>
          </p:cNvPr>
          <p:cNvSpPr>
            <a:spLocks noGrp="1"/>
          </p:cNvSpPr>
          <p:nvPr>
            <p:ph type="dt" sz="half" idx="10"/>
          </p:nvPr>
        </p:nvSpPr>
        <p:spPr/>
        <p:txBody>
          <a:bodyPr/>
          <a:lstStyle/>
          <a:p>
            <a:fld id="{872679D9-B8BF-443F-A0F6-8B6867544A9C}" type="datetimeFigureOut">
              <a:rPr lang="en-US" smtClean="0"/>
              <a:t>11/14/2021</a:t>
            </a:fld>
            <a:endParaRPr lang="en-US"/>
          </a:p>
        </p:txBody>
      </p:sp>
      <p:sp>
        <p:nvSpPr>
          <p:cNvPr id="5" name="页脚占位符 4">
            <a:extLst>
              <a:ext uri="{FF2B5EF4-FFF2-40B4-BE49-F238E27FC236}">
                <a16:creationId xmlns:a16="http://schemas.microsoft.com/office/drawing/2014/main" id="{E7AA420A-301A-44BF-AE60-32EA9B012C8E}"/>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0A9ED0C3-C45A-4657-9591-5432F487712C}"/>
              </a:ext>
            </a:extLst>
          </p:cNvPr>
          <p:cNvSpPr>
            <a:spLocks noGrp="1"/>
          </p:cNvSpPr>
          <p:nvPr>
            <p:ph type="sldNum" sz="quarter" idx="12"/>
          </p:nvPr>
        </p:nvSpPr>
        <p:spPr/>
        <p:txBody>
          <a:bodyPr/>
          <a:lstStyle/>
          <a:p>
            <a:fld id="{35315511-9D5D-44C0-99BB-D005F5971DBB}" type="slidenum">
              <a:rPr lang="en-US" smtClean="0"/>
              <a:t>‹#›</a:t>
            </a:fld>
            <a:endParaRPr lang="en-US"/>
          </a:p>
        </p:txBody>
      </p:sp>
    </p:spTree>
    <p:extLst>
      <p:ext uri="{BB962C8B-B14F-4D97-AF65-F5344CB8AC3E}">
        <p14:creationId xmlns:p14="http://schemas.microsoft.com/office/powerpoint/2010/main" val="25461092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E7EE30-88A5-4788-92F7-AC710558E1E1}"/>
              </a:ext>
            </a:extLst>
          </p:cNvPr>
          <p:cNvSpPr>
            <a:spLocks noGrp="1"/>
          </p:cNvSpPr>
          <p:nvPr>
            <p:ph type="title"/>
          </p:nvPr>
        </p:nvSpPr>
        <p:spPr/>
        <p:txBody>
          <a:bodyPr/>
          <a:lstStyle/>
          <a:p>
            <a:r>
              <a:rPr lang="zh-CN" altLang="en-US"/>
              <a:t>单击此处编辑母版标题样式</a:t>
            </a:r>
            <a:endParaRPr lang="en-US"/>
          </a:p>
        </p:txBody>
      </p:sp>
      <p:sp>
        <p:nvSpPr>
          <p:cNvPr id="3" name="内容占位符 2">
            <a:extLst>
              <a:ext uri="{FF2B5EF4-FFF2-40B4-BE49-F238E27FC236}">
                <a16:creationId xmlns:a16="http://schemas.microsoft.com/office/drawing/2014/main" id="{1563ECA0-3AC7-4F58-AD59-918A32366CC1}"/>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内容占位符 3">
            <a:extLst>
              <a:ext uri="{FF2B5EF4-FFF2-40B4-BE49-F238E27FC236}">
                <a16:creationId xmlns:a16="http://schemas.microsoft.com/office/drawing/2014/main" id="{69B30EF7-70AE-4336-B223-45829B00CF2D}"/>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5" name="日期占位符 4">
            <a:extLst>
              <a:ext uri="{FF2B5EF4-FFF2-40B4-BE49-F238E27FC236}">
                <a16:creationId xmlns:a16="http://schemas.microsoft.com/office/drawing/2014/main" id="{9F919AA3-70C9-4C6B-9561-AC0700FA5522}"/>
              </a:ext>
            </a:extLst>
          </p:cNvPr>
          <p:cNvSpPr>
            <a:spLocks noGrp="1"/>
          </p:cNvSpPr>
          <p:nvPr>
            <p:ph type="dt" sz="half" idx="10"/>
          </p:nvPr>
        </p:nvSpPr>
        <p:spPr/>
        <p:txBody>
          <a:bodyPr/>
          <a:lstStyle/>
          <a:p>
            <a:fld id="{872679D9-B8BF-443F-A0F6-8B6867544A9C}" type="datetimeFigureOut">
              <a:rPr lang="en-US" smtClean="0"/>
              <a:t>11/14/2021</a:t>
            </a:fld>
            <a:endParaRPr lang="en-US"/>
          </a:p>
        </p:txBody>
      </p:sp>
      <p:sp>
        <p:nvSpPr>
          <p:cNvPr id="6" name="页脚占位符 5">
            <a:extLst>
              <a:ext uri="{FF2B5EF4-FFF2-40B4-BE49-F238E27FC236}">
                <a16:creationId xmlns:a16="http://schemas.microsoft.com/office/drawing/2014/main" id="{9DC35B45-6110-4A92-A860-999E1079DFAF}"/>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DE692AE3-4F4E-4628-BC9E-DF88B213D733}"/>
              </a:ext>
            </a:extLst>
          </p:cNvPr>
          <p:cNvSpPr>
            <a:spLocks noGrp="1"/>
          </p:cNvSpPr>
          <p:nvPr>
            <p:ph type="sldNum" sz="quarter" idx="12"/>
          </p:nvPr>
        </p:nvSpPr>
        <p:spPr/>
        <p:txBody>
          <a:bodyPr/>
          <a:lstStyle/>
          <a:p>
            <a:fld id="{35315511-9D5D-44C0-99BB-D005F5971DBB}" type="slidenum">
              <a:rPr lang="en-US" smtClean="0"/>
              <a:t>‹#›</a:t>
            </a:fld>
            <a:endParaRPr lang="en-US"/>
          </a:p>
        </p:txBody>
      </p:sp>
    </p:spTree>
    <p:extLst>
      <p:ext uri="{BB962C8B-B14F-4D97-AF65-F5344CB8AC3E}">
        <p14:creationId xmlns:p14="http://schemas.microsoft.com/office/powerpoint/2010/main" val="1558320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03F254-8C77-4401-808F-26566A8D23E1}"/>
              </a:ext>
            </a:extLst>
          </p:cNvPr>
          <p:cNvSpPr>
            <a:spLocks noGrp="1"/>
          </p:cNvSpPr>
          <p:nvPr>
            <p:ph type="title"/>
          </p:nvPr>
        </p:nvSpPr>
        <p:spPr>
          <a:xfrm>
            <a:off x="839788" y="365125"/>
            <a:ext cx="10515600" cy="1325563"/>
          </a:xfrm>
        </p:spPr>
        <p:txBody>
          <a:bodyPr/>
          <a:lstStyle/>
          <a:p>
            <a:r>
              <a:rPr lang="zh-CN" altLang="en-US"/>
              <a:t>单击此处编辑母版标题样式</a:t>
            </a:r>
            <a:endParaRPr lang="en-US"/>
          </a:p>
        </p:txBody>
      </p:sp>
      <p:sp>
        <p:nvSpPr>
          <p:cNvPr id="3" name="文本占位符 2">
            <a:extLst>
              <a:ext uri="{FF2B5EF4-FFF2-40B4-BE49-F238E27FC236}">
                <a16:creationId xmlns:a16="http://schemas.microsoft.com/office/drawing/2014/main" id="{6889423B-9487-4AE4-9E4B-8F32FB5D56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397E1017-BD37-4ACA-AE4C-AB1BE394AFE8}"/>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5" name="文本占位符 4">
            <a:extLst>
              <a:ext uri="{FF2B5EF4-FFF2-40B4-BE49-F238E27FC236}">
                <a16:creationId xmlns:a16="http://schemas.microsoft.com/office/drawing/2014/main" id="{5C8D0320-1EE4-4592-941C-62F4B3E163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8EFC80F2-54A7-44E8-9B9D-A4415AD7BA22}"/>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7" name="日期占位符 6">
            <a:extLst>
              <a:ext uri="{FF2B5EF4-FFF2-40B4-BE49-F238E27FC236}">
                <a16:creationId xmlns:a16="http://schemas.microsoft.com/office/drawing/2014/main" id="{EBD34C13-C37C-4068-AD8C-AB6C112525B6}"/>
              </a:ext>
            </a:extLst>
          </p:cNvPr>
          <p:cNvSpPr>
            <a:spLocks noGrp="1"/>
          </p:cNvSpPr>
          <p:nvPr>
            <p:ph type="dt" sz="half" idx="10"/>
          </p:nvPr>
        </p:nvSpPr>
        <p:spPr/>
        <p:txBody>
          <a:bodyPr/>
          <a:lstStyle/>
          <a:p>
            <a:fld id="{872679D9-B8BF-443F-A0F6-8B6867544A9C}" type="datetimeFigureOut">
              <a:rPr lang="en-US" smtClean="0"/>
              <a:t>11/14/2021</a:t>
            </a:fld>
            <a:endParaRPr lang="en-US"/>
          </a:p>
        </p:txBody>
      </p:sp>
      <p:sp>
        <p:nvSpPr>
          <p:cNvPr id="8" name="页脚占位符 7">
            <a:extLst>
              <a:ext uri="{FF2B5EF4-FFF2-40B4-BE49-F238E27FC236}">
                <a16:creationId xmlns:a16="http://schemas.microsoft.com/office/drawing/2014/main" id="{33A82661-1733-4D67-837E-3B6BBF1DB803}"/>
              </a:ext>
            </a:extLst>
          </p:cNvPr>
          <p:cNvSpPr>
            <a:spLocks noGrp="1"/>
          </p:cNvSpPr>
          <p:nvPr>
            <p:ph type="ftr" sz="quarter" idx="11"/>
          </p:nvPr>
        </p:nvSpPr>
        <p:spPr/>
        <p:txBody>
          <a:bodyPr/>
          <a:lstStyle/>
          <a:p>
            <a:endParaRPr lang="en-US"/>
          </a:p>
        </p:txBody>
      </p:sp>
      <p:sp>
        <p:nvSpPr>
          <p:cNvPr id="9" name="灯片编号占位符 8">
            <a:extLst>
              <a:ext uri="{FF2B5EF4-FFF2-40B4-BE49-F238E27FC236}">
                <a16:creationId xmlns:a16="http://schemas.microsoft.com/office/drawing/2014/main" id="{B12BB14D-AC55-4795-B007-DE4BD597A1FA}"/>
              </a:ext>
            </a:extLst>
          </p:cNvPr>
          <p:cNvSpPr>
            <a:spLocks noGrp="1"/>
          </p:cNvSpPr>
          <p:nvPr>
            <p:ph type="sldNum" sz="quarter" idx="12"/>
          </p:nvPr>
        </p:nvSpPr>
        <p:spPr/>
        <p:txBody>
          <a:bodyPr/>
          <a:lstStyle/>
          <a:p>
            <a:fld id="{35315511-9D5D-44C0-99BB-D005F5971DBB}" type="slidenum">
              <a:rPr lang="en-US" smtClean="0"/>
              <a:t>‹#›</a:t>
            </a:fld>
            <a:endParaRPr lang="en-US"/>
          </a:p>
        </p:txBody>
      </p:sp>
    </p:spTree>
    <p:extLst>
      <p:ext uri="{BB962C8B-B14F-4D97-AF65-F5344CB8AC3E}">
        <p14:creationId xmlns:p14="http://schemas.microsoft.com/office/powerpoint/2010/main" val="1692370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BDDFB5-ED9B-4C35-99CB-01A04B324563}"/>
              </a:ext>
            </a:extLst>
          </p:cNvPr>
          <p:cNvSpPr>
            <a:spLocks noGrp="1"/>
          </p:cNvSpPr>
          <p:nvPr>
            <p:ph type="title"/>
          </p:nvPr>
        </p:nvSpPr>
        <p:spPr/>
        <p:txBody>
          <a:bodyPr/>
          <a:lstStyle/>
          <a:p>
            <a:r>
              <a:rPr lang="zh-CN" altLang="en-US"/>
              <a:t>单击此处编辑母版标题样式</a:t>
            </a:r>
            <a:endParaRPr lang="en-US"/>
          </a:p>
        </p:txBody>
      </p:sp>
      <p:sp>
        <p:nvSpPr>
          <p:cNvPr id="3" name="日期占位符 2">
            <a:extLst>
              <a:ext uri="{FF2B5EF4-FFF2-40B4-BE49-F238E27FC236}">
                <a16:creationId xmlns:a16="http://schemas.microsoft.com/office/drawing/2014/main" id="{483CE486-04C4-4E5B-82B9-4384B3D51B2E}"/>
              </a:ext>
            </a:extLst>
          </p:cNvPr>
          <p:cNvSpPr>
            <a:spLocks noGrp="1"/>
          </p:cNvSpPr>
          <p:nvPr>
            <p:ph type="dt" sz="half" idx="10"/>
          </p:nvPr>
        </p:nvSpPr>
        <p:spPr/>
        <p:txBody>
          <a:bodyPr/>
          <a:lstStyle/>
          <a:p>
            <a:fld id="{872679D9-B8BF-443F-A0F6-8B6867544A9C}" type="datetimeFigureOut">
              <a:rPr lang="en-US" smtClean="0"/>
              <a:t>11/14/2021</a:t>
            </a:fld>
            <a:endParaRPr lang="en-US"/>
          </a:p>
        </p:txBody>
      </p:sp>
      <p:sp>
        <p:nvSpPr>
          <p:cNvPr id="4" name="页脚占位符 3">
            <a:extLst>
              <a:ext uri="{FF2B5EF4-FFF2-40B4-BE49-F238E27FC236}">
                <a16:creationId xmlns:a16="http://schemas.microsoft.com/office/drawing/2014/main" id="{601C9931-0088-48F6-871C-944AC15489D8}"/>
              </a:ext>
            </a:extLst>
          </p:cNvPr>
          <p:cNvSpPr>
            <a:spLocks noGrp="1"/>
          </p:cNvSpPr>
          <p:nvPr>
            <p:ph type="ftr" sz="quarter" idx="11"/>
          </p:nvPr>
        </p:nvSpPr>
        <p:spPr/>
        <p:txBody>
          <a:bodyPr/>
          <a:lstStyle/>
          <a:p>
            <a:endParaRPr lang="en-US"/>
          </a:p>
        </p:txBody>
      </p:sp>
      <p:sp>
        <p:nvSpPr>
          <p:cNvPr id="5" name="灯片编号占位符 4">
            <a:extLst>
              <a:ext uri="{FF2B5EF4-FFF2-40B4-BE49-F238E27FC236}">
                <a16:creationId xmlns:a16="http://schemas.microsoft.com/office/drawing/2014/main" id="{23CF6022-ED6B-408C-A500-97D539726D8B}"/>
              </a:ext>
            </a:extLst>
          </p:cNvPr>
          <p:cNvSpPr>
            <a:spLocks noGrp="1"/>
          </p:cNvSpPr>
          <p:nvPr>
            <p:ph type="sldNum" sz="quarter" idx="12"/>
          </p:nvPr>
        </p:nvSpPr>
        <p:spPr/>
        <p:txBody>
          <a:bodyPr/>
          <a:lstStyle/>
          <a:p>
            <a:fld id="{35315511-9D5D-44C0-99BB-D005F5971DBB}" type="slidenum">
              <a:rPr lang="en-US" smtClean="0"/>
              <a:t>‹#›</a:t>
            </a:fld>
            <a:endParaRPr lang="en-US"/>
          </a:p>
        </p:txBody>
      </p:sp>
    </p:spTree>
    <p:extLst>
      <p:ext uri="{BB962C8B-B14F-4D97-AF65-F5344CB8AC3E}">
        <p14:creationId xmlns:p14="http://schemas.microsoft.com/office/powerpoint/2010/main" val="1064625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BF9A3BC-EDB7-4F7E-8D53-67211CA5F366}"/>
              </a:ext>
            </a:extLst>
          </p:cNvPr>
          <p:cNvSpPr>
            <a:spLocks noGrp="1"/>
          </p:cNvSpPr>
          <p:nvPr>
            <p:ph type="dt" sz="half" idx="10"/>
          </p:nvPr>
        </p:nvSpPr>
        <p:spPr/>
        <p:txBody>
          <a:bodyPr/>
          <a:lstStyle/>
          <a:p>
            <a:fld id="{872679D9-B8BF-443F-A0F6-8B6867544A9C}" type="datetimeFigureOut">
              <a:rPr lang="en-US" smtClean="0"/>
              <a:t>11/14/2021</a:t>
            </a:fld>
            <a:endParaRPr lang="en-US"/>
          </a:p>
        </p:txBody>
      </p:sp>
      <p:sp>
        <p:nvSpPr>
          <p:cNvPr id="3" name="页脚占位符 2">
            <a:extLst>
              <a:ext uri="{FF2B5EF4-FFF2-40B4-BE49-F238E27FC236}">
                <a16:creationId xmlns:a16="http://schemas.microsoft.com/office/drawing/2014/main" id="{B1543A49-22B8-4AFB-9F81-D10FB069B905}"/>
              </a:ext>
            </a:extLst>
          </p:cNvPr>
          <p:cNvSpPr>
            <a:spLocks noGrp="1"/>
          </p:cNvSpPr>
          <p:nvPr>
            <p:ph type="ftr" sz="quarter" idx="11"/>
          </p:nvPr>
        </p:nvSpPr>
        <p:spPr/>
        <p:txBody>
          <a:bodyPr/>
          <a:lstStyle/>
          <a:p>
            <a:endParaRPr lang="en-US"/>
          </a:p>
        </p:txBody>
      </p:sp>
      <p:sp>
        <p:nvSpPr>
          <p:cNvPr id="4" name="灯片编号占位符 3">
            <a:extLst>
              <a:ext uri="{FF2B5EF4-FFF2-40B4-BE49-F238E27FC236}">
                <a16:creationId xmlns:a16="http://schemas.microsoft.com/office/drawing/2014/main" id="{F23E463C-AA6B-49FF-8B66-120902E590F5}"/>
              </a:ext>
            </a:extLst>
          </p:cNvPr>
          <p:cNvSpPr>
            <a:spLocks noGrp="1"/>
          </p:cNvSpPr>
          <p:nvPr>
            <p:ph type="sldNum" sz="quarter" idx="12"/>
          </p:nvPr>
        </p:nvSpPr>
        <p:spPr/>
        <p:txBody>
          <a:bodyPr/>
          <a:lstStyle/>
          <a:p>
            <a:fld id="{35315511-9D5D-44C0-99BB-D005F5971DBB}" type="slidenum">
              <a:rPr lang="en-US" smtClean="0"/>
              <a:t>‹#›</a:t>
            </a:fld>
            <a:endParaRPr lang="en-US"/>
          </a:p>
        </p:txBody>
      </p:sp>
    </p:spTree>
    <p:extLst>
      <p:ext uri="{BB962C8B-B14F-4D97-AF65-F5344CB8AC3E}">
        <p14:creationId xmlns:p14="http://schemas.microsoft.com/office/powerpoint/2010/main" val="2152468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A809A3-059B-47D2-915C-0FF092309F9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a:p>
        </p:txBody>
      </p:sp>
      <p:sp>
        <p:nvSpPr>
          <p:cNvPr id="3" name="内容占位符 2">
            <a:extLst>
              <a:ext uri="{FF2B5EF4-FFF2-40B4-BE49-F238E27FC236}">
                <a16:creationId xmlns:a16="http://schemas.microsoft.com/office/drawing/2014/main" id="{823E9CDC-FB75-4F69-9120-02C2EE0ABA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文本占位符 3">
            <a:extLst>
              <a:ext uri="{FF2B5EF4-FFF2-40B4-BE49-F238E27FC236}">
                <a16:creationId xmlns:a16="http://schemas.microsoft.com/office/drawing/2014/main" id="{8A2AF697-8FD9-42B1-A9E8-0AE4D6A309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58325DD-40FF-4E29-B267-0B8947D48A4E}"/>
              </a:ext>
            </a:extLst>
          </p:cNvPr>
          <p:cNvSpPr>
            <a:spLocks noGrp="1"/>
          </p:cNvSpPr>
          <p:nvPr>
            <p:ph type="dt" sz="half" idx="10"/>
          </p:nvPr>
        </p:nvSpPr>
        <p:spPr/>
        <p:txBody>
          <a:bodyPr/>
          <a:lstStyle/>
          <a:p>
            <a:fld id="{872679D9-B8BF-443F-A0F6-8B6867544A9C}" type="datetimeFigureOut">
              <a:rPr lang="en-US" smtClean="0"/>
              <a:t>11/14/2021</a:t>
            </a:fld>
            <a:endParaRPr lang="en-US"/>
          </a:p>
        </p:txBody>
      </p:sp>
      <p:sp>
        <p:nvSpPr>
          <p:cNvPr id="6" name="页脚占位符 5">
            <a:extLst>
              <a:ext uri="{FF2B5EF4-FFF2-40B4-BE49-F238E27FC236}">
                <a16:creationId xmlns:a16="http://schemas.microsoft.com/office/drawing/2014/main" id="{5F972093-C8FD-4579-BEAF-703D0ABD45E3}"/>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B16F3D07-D147-4F2C-94E9-666CD9D8A26A}"/>
              </a:ext>
            </a:extLst>
          </p:cNvPr>
          <p:cNvSpPr>
            <a:spLocks noGrp="1"/>
          </p:cNvSpPr>
          <p:nvPr>
            <p:ph type="sldNum" sz="quarter" idx="12"/>
          </p:nvPr>
        </p:nvSpPr>
        <p:spPr/>
        <p:txBody>
          <a:bodyPr/>
          <a:lstStyle/>
          <a:p>
            <a:fld id="{35315511-9D5D-44C0-99BB-D005F5971DBB}" type="slidenum">
              <a:rPr lang="en-US" smtClean="0"/>
              <a:t>‹#›</a:t>
            </a:fld>
            <a:endParaRPr lang="en-US"/>
          </a:p>
        </p:txBody>
      </p:sp>
    </p:spTree>
    <p:extLst>
      <p:ext uri="{BB962C8B-B14F-4D97-AF65-F5344CB8AC3E}">
        <p14:creationId xmlns:p14="http://schemas.microsoft.com/office/powerpoint/2010/main" val="13948581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B71CDF-B143-4215-BA87-ED7C9C70C21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a:p>
        </p:txBody>
      </p:sp>
      <p:sp>
        <p:nvSpPr>
          <p:cNvPr id="3" name="图片占位符 2">
            <a:extLst>
              <a:ext uri="{FF2B5EF4-FFF2-40B4-BE49-F238E27FC236}">
                <a16:creationId xmlns:a16="http://schemas.microsoft.com/office/drawing/2014/main" id="{1CEC50CF-CBC2-433B-93DF-684E806DEA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文本占位符 3">
            <a:extLst>
              <a:ext uri="{FF2B5EF4-FFF2-40B4-BE49-F238E27FC236}">
                <a16:creationId xmlns:a16="http://schemas.microsoft.com/office/drawing/2014/main" id="{551DFE02-0AD3-455E-A717-30D430D691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FA5B565-A88C-41BA-A033-3F1DCE87417C}"/>
              </a:ext>
            </a:extLst>
          </p:cNvPr>
          <p:cNvSpPr>
            <a:spLocks noGrp="1"/>
          </p:cNvSpPr>
          <p:nvPr>
            <p:ph type="dt" sz="half" idx="10"/>
          </p:nvPr>
        </p:nvSpPr>
        <p:spPr/>
        <p:txBody>
          <a:bodyPr/>
          <a:lstStyle/>
          <a:p>
            <a:fld id="{872679D9-B8BF-443F-A0F6-8B6867544A9C}" type="datetimeFigureOut">
              <a:rPr lang="en-US" smtClean="0"/>
              <a:t>11/14/2021</a:t>
            </a:fld>
            <a:endParaRPr lang="en-US"/>
          </a:p>
        </p:txBody>
      </p:sp>
      <p:sp>
        <p:nvSpPr>
          <p:cNvPr id="6" name="页脚占位符 5">
            <a:extLst>
              <a:ext uri="{FF2B5EF4-FFF2-40B4-BE49-F238E27FC236}">
                <a16:creationId xmlns:a16="http://schemas.microsoft.com/office/drawing/2014/main" id="{C6946906-8AF7-45D0-9EFC-C713461FDE67}"/>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2DE3E5AC-2674-448A-8C9F-49345BE4E77A}"/>
              </a:ext>
            </a:extLst>
          </p:cNvPr>
          <p:cNvSpPr>
            <a:spLocks noGrp="1"/>
          </p:cNvSpPr>
          <p:nvPr>
            <p:ph type="sldNum" sz="quarter" idx="12"/>
          </p:nvPr>
        </p:nvSpPr>
        <p:spPr/>
        <p:txBody>
          <a:bodyPr/>
          <a:lstStyle/>
          <a:p>
            <a:fld id="{35315511-9D5D-44C0-99BB-D005F5971DBB}" type="slidenum">
              <a:rPr lang="en-US" smtClean="0"/>
              <a:t>‹#›</a:t>
            </a:fld>
            <a:endParaRPr lang="en-US"/>
          </a:p>
        </p:txBody>
      </p:sp>
    </p:spTree>
    <p:extLst>
      <p:ext uri="{BB962C8B-B14F-4D97-AF65-F5344CB8AC3E}">
        <p14:creationId xmlns:p14="http://schemas.microsoft.com/office/powerpoint/2010/main" val="2614043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2495328-0933-4A58-BDFB-D26AE88341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a:p>
        </p:txBody>
      </p:sp>
      <p:sp>
        <p:nvSpPr>
          <p:cNvPr id="3" name="文本占位符 2">
            <a:extLst>
              <a:ext uri="{FF2B5EF4-FFF2-40B4-BE49-F238E27FC236}">
                <a16:creationId xmlns:a16="http://schemas.microsoft.com/office/drawing/2014/main" id="{D723BC5F-CC44-4D39-BDC5-AC80120E87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日期占位符 3">
            <a:extLst>
              <a:ext uri="{FF2B5EF4-FFF2-40B4-BE49-F238E27FC236}">
                <a16:creationId xmlns:a16="http://schemas.microsoft.com/office/drawing/2014/main" id="{DF74A755-0295-4E88-AA5D-2143CDDF36C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2679D9-B8BF-443F-A0F6-8B6867544A9C}" type="datetimeFigureOut">
              <a:rPr lang="en-US" smtClean="0"/>
              <a:t>11/14/2021</a:t>
            </a:fld>
            <a:endParaRPr lang="en-US"/>
          </a:p>
        </p:txBody>
      </p:sp>
      <p:sp>
        <p:nvSpPr>
          <p:cNvPr id="5" name="页脚占位符 4">
            <a:extLst>
              <a:ext uri="{FF2B5EF4-FFF2-40B4-BE49-F238E27FC236}">
                <a16:creationId xmlns:a16="http://schemas.microsoft.com/office/drawing/2014/main" id="{7DD05217-1110-4818-A519-51EE3744C1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灯片编号占位符 5">
            <a:extLst>
              <a:ext uri="{FF2B5EF4-FFF2-40B4-BE49-F238E27FC236}">
                <a16:creationId xmlns:a16="http://schemas.microsoft.com/office/drawing/2014/main" id="{E2DA1827-BB74-4766-8577-2D145AE19C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315511-9D5D-44C0-99BB-D005F5971DBB}" type="slidenum">
              <a:rPr lang="en-US" smtClean="0"/>
              <a:t>‹#›</a:t>
            </a:fld>
            <a:endParaRPr lang="en-US"/>
          </a:p>
        </p:txBody>
      </p:sp>
    </p:spTree>
    <p:extLst>
      <p:ext uri="{BB962C8B-B14F-4D97-AF65-F5344CB8AC3E}">
        <p14:creationId xmlns:p14="http://schemas.microsoft.com/office/powerpoint/2010/main" val="31285477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851456EF-EDA7-466D-90A9-97D47B7037CB}" type="datetimeFigureOut">
              <a:rPr lang="zh-CN" altLang="en-US" smtClean="0"/>
              <a:t>2021/11/14</a:t>
            </a:fld>
            <a:endParaRPr lang="zh-CN" alt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zh-CN" alt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95814536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34.png"/><Relationship Id="rId3" Type="http://schemas.openxmlformats.org/officeDocument/2006/relationships/image" Target="../media/image240.png"/><Relationship Id="rId7" Type="http://schemas.openxmlformats.org/officeDocument/2006/relationships/image" Target="../media/image280.png"/><Relationship Id="rId12" Type="http://schemas.openxmlformats.org/officeDocument/2006/relationships/image" Target="../media/image33.png"/><Relationship Id="rId17" Type="http://schemas.openxmlformats.org/officeDocument/2006/relationships/image" Target="../media/image38.png"/><Relationship Id="rId2" Type="http://schemas.openxmlformats.org/officeDocument/2006/relationships/notesSlide" Target="../notesSlides/notesSlide12.xml"/><Relationship Id="rId16" Type="http://schemas.openxmlformats.org/officeDocument/2006/relationships/image" Target="../media/image37.png"/><Relationship Id="rId1" Type="http://schemas.openxmlformats.org/officeDocument/2006/relationships/slideLayout" Target="../slideLayouts/slideLayout2.xml"/><Relationship Id="rId6" Type="http://schemas.openxmlformats.org/officeDocument/2006/relationships/image" Target="../media/image270.png"/><Relationship Id="rId11" Type="http://schemas.openxmlformats.org/officeDocument/2006/relationships/image" Target="../media/image32.png"/><Relationship Id="rId5" Type="http://schemas.openxmlformats.org/officeDocument/2006/relationships/image" Target="../media/image260.png"/><Relationship Id="rId15" Type="http://schemas.openxmlformats.org/officeDocument/2006/relationships/image" Target="../media/image36.png"/><Relationship Id="rId10" Type="http://schemas.openxmlformats.org/officeDocument/2006/relationships/image" Target="../media/image310.png"/><Relationship Id="rId4" Type="http://schemas.openxmlformats.org/officeDocument/2006/relationships/image" Target="../media/image250.png"/><Relationship Id="rId9" Type="http://schemas.openxmlformats.org/officeDocument/2006/relationships/image" Target="../media/image300.png"/><Relationship Id="rId14" Type="http://schemas.openxmlformats.org/officeDocument/2006/relationships/image" Target="../media/image35.png"/></Relationships>
</file>

<file path=ppt/slides/_rels/slide1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1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1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19.xml.rels><?xml version="1.0" encoding="UTF-8" standalone="yes"?>
<Relationships xmlns="http://schemas.openxmlformats.org/package/2006/relationships"><Relationship Id="rId3" Type="http://schemas.openxmlformats.org/officeDocument/2006/relationships/hyperlink" Target="https://www.bilibili.com/video/BV1AV411J7UV"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0.jpeg"/></Relationships>
</file>

<file path=ppt/slides/_rels/slide2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bilibili.com/video/BV1H4411o7Gq"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png"/></Relationships>
</file>

<file path=ppt/slides/_rels/slide23.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image" Target="../media/image54.png"/><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2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space.bilibili.com/16031917"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0.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50.png"/><Relationship Id="rId5" Type="http://schemas.openxmlformats.org/officeDocument/2006/relationships/image" Target="../media/image16.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5D71EE-A9AB-43F8-86DE-0CD4FCBB0F8E}"/>
              </a:ext>
            </a:extLst>
          </p:cNvPr>
          <p:cNvSpPr>
            <a:spLocks noGrp="1"/>
          </p:cNvSpPr>
          <p:nvPr>
            <p:ph type="ctrTitle"/>
          </p:nvPr>
        </p:nvSpPr>
        <p:spPr>
          <a:xfrm>
            <a:off x="1524000" y="868362"/>
            <a:ext cx="9144000" cy="2387600"/>
          </a:xfrm>
          <a:ln>
            <a:noFill/>
          </a:ln>
        </p:spPr>
        <p:txBody>
          <a:bodyPr/>
          <a:lstStyle/>
          <a:p>
            <a:r>
              <a:rPr lang="en-US" dirty="0">
                <a:latin typeface="Arial Black" panose="020B0A04020102020204" pitchFamily="34" charset="0"/>
              </a:rPr>
              <a:t>Project Experience</a:t>
            </a:r>
          </a:p>
        </p:txBody>
      </p:sp>
      <p:sp>
        <p:nvSpPr>
          <p:cNvPr id="3" name="副标题 2">
            <a:extLst>
              <a:ext uri="{FF2B5EF4-FFF2-40B4-BE49-F238E27FC236}">
                <a16:creationId xmlns:a16="http://schemas.microsoft.com/office/drawing/2014/main" id="{B5BA1FBC-C82B-4461-9781-C4FCAEBFEED0}"/>
              </a:ext>
            </a:extLst>
          </p:cNvPr>
          <p:cNvSpPr>
            <a:spLocks noGrp="1"/>
          </p:cNvSpPr>
          <p:nvPr>
            <p:ph type="subTitle" idx="1"/>
          </p:nvPr>
        </p:nvSpPr>
        <p:spPr>
          <a:xfrm>
            <a:off x="1523999" y="3844528"/>
            <a:ext cx="9144000" cy="490072"/>
          </a:xfrm>
        </p:spPr>
        <p:txBody>
          <a:bodyPr>
            <a:normAutofit/>
          </a:bodyPr>
          <a:lstStyle/>
          <a:p>
            <a:r>
              <a:rPr lang="en-US" sz="2000" dirty="0">
                <a:latin typeface="Arial" panose="020B0604020202020204" pitchFamily="34" charset="0"/>
                <a:cs typeface="Arial" panose="020B0604020202020204" pitchFamily="34" charset="0"/>
              </a:rPr>
              <a:t>Yueqian Liu | </a:t>
            </a:r>
            <a:r>
              <a:rPr lang="zh-CN" altLang="en-US" sz="2000" b="1" dirty="0">
                <a:latin typeface="黑体" panose="02010609060101010101" pitchFamily="49" charset="-122"/>
                <a:ea typeface="黑体" panose="02010609060101010101" pitchFamily="49" charset="-122"/>
                <a:cs typeface="Arial" panose="020B0604020202020204" pitchFamily="34" charset="0"/>
              </a:rPr>
              <a:t>刘越千</a:t>
            </a:r>
            <a:endParaRPr lang="en-US" altLang="zh-CN" sz="2000" b="1" dirty="0">
              <a:latin typeface="黑体" panose="02010609060101010101" pitchFamily="49" charset="-122"/>
              <a:ea typeface="黑体" panose="02010609060101010101" pitchFamily="49" charset="-122"/>
              <a:cs typeface="Arial" panose="020B0604020202020204" pitchFamily="34" charset="0"/>
            </a:endParaRPr>
          </a:p>
          <a:p>
            <a:endParaRPr lang="en-US" altLang="zh-CN" sz="2000" dirty="0">
              <a:latin typeface="Arial" panose="020B0604020202020204" pitchFamily="34" charset="0"/>
              <a:cs typeface="Arial" panose="020B0604020202020204" pitchFamily="34" charset="0"/>
            </a:endParaRPr>
          </a:p>
          <a:p>
            <a:endParaRPr lang="en-US" altLang="zh-CN" sz="2000" dirty="0">
              <a:latin typeface="Arial" panose="020B0604020202020204" pitchFamily="34" charset="0"/>
              <a:cs typeface="Arial" panose="020B0604020202020204" pitchFamily="34" charset="0"/>
            </a:endParaRPr>
          </a:p>
        </p:txBody>
      </p:sp>
      <p:sp>
        <p:nvSpPr>
          <p:cNvPr id="7" name="矩形 6">
            <a:extLst>
              <a:ext uri="{FF2B5EF4-FFF2-40B4-BE49-F238E27FC236}">
                <a16:creationId xmlns:a16="http://schemas.microsoft.com/office/drawing/2014/main" id="{D0DB14D5-A469-46EA-8730-91B9A7C06E76}"/>
              </a:ext>
            </a:extLst>
          </p:cNvPr>
          <p:cNvSpPr/>
          <p:nvPr/>
        </p:nvSpPr>
        <p:spPr>
          <a:xfrm flipV="1">
            <a:off x="2141220" y="3370124"/>
            <a:ext cx="790956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4" descr="http://smea.hitsz.edu.cn/dfiles/14596/uploads/image/20170601/1496305716.jpg">
            <a:extLst>
              <a:ext uri="{FF2B5EF4-FFF2-40B4-BE49-F238E27FC236}">
                <a16:creationId xmlns:a16="http://schemas.microsoft.com/office/drawing/2014/main" id="{675F4032-5207-49D7-B102-C46F84186D36}"/>
              </a:ext>
            </a:extLst>
          </p:cNvPr>
          <p:cNvPicPr>
            <a:picLocks noChangeAspect="1" noChangeArrowheads="1"/>
          </p:cNvPicPr>
          <p:nvPr/>
        </p:nvPicPr>
        <p:blipFill>
          <a:blip r:embed="rId2">
            <a:biLevel thresh="75000"/>
            <a:extLst>
              <a:ext uri="{BEBA8EAE-BF5A-486C-A8C5-ECC9F3942E4B}">
                <a14:imgProps xmlns:a14="http://schemas.microsoft.com/office/drawing/2010/main">
                  <a14:imgLayer r:embed="rId3">
                    <a14:imgEffect>
                      <a14:sharpenSoften amount="50000"/>
                    </a14:imgEffect>
                    <a14:imgEffect>
                      <a14:brightnessContrast contrast="40000"/>
                    </a14:imgEffect>
                  </a14:imgLayer>
                </a14:imgProps>
              </a:ext>
              <a:ext uri="{28A0092B-C50C-407E-A947-70E740481C1C}">
                <a14:useLocalDpi xmlns:a14="http://schemas.microsoft.com/office/drawing/2010/main"/>
              </a:ext>
            </a:extLst>
          </a:blip>
          <a:srcRect/>
          <a:stretch>
            <a:fillRect/>
          </a:stretch>
        </p:blipFill>
        <p:spPr bwMode="auto">
          <a:xfrm>
            <a:off x="4667296" y="4334600"/>
            <a:ext cx="2857403" cy="523608"/>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9F215DC8-7068-C245-8BC7-52A78201A2FC}"/>
              </a:ext>
            </a:extLst>
          </p:cNvPr>
          <p:cNvSpPr/>
          <p:nvPr/>
        </p:nvSpPr>
        <p:spPr>
          <a:xfrm>
            <a:off x="5740547" y="4978948"/>
            <a:ext cx="710899" cy="369332"/>
          </a:xfrm>
          <a:prstGeom prst="rect">
            <a:avLst/>
          </a:prstGeom>
        </p:spPr>
        <p:txBody>
          <a:bodyPr wrap="none">
            <a:spAutoFit/>
          </a:bodyPr>
          <a:lstStyle/>
          <a:p>
            <a:pPr algn="ctr"/>
            <a:r>
              <a:rPr lang="en-US" dirty="0">
                <a:latin typeface="Braggadocio" pitchFamily="82" charset="77"/>
                <a:cs typeface="Arial" panose="020B0604020202020204" pitchFamily="34" charset="0"/>
              </a:rPr>
              <a:t>HITSZ</a:t>
            </a:r>
          </a:p>
        </p:txBody>
      </p:sp>
    </p:spTree>
    <p:extLst>
      <p:ext uri="{BB962C8B-B14F-4D97-AF65-F5344CB8AC3E}">
        <p14:creationId xmlns:p14="http://schemas.microsoft.com/office/powerpoint/2010/main" val="223293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Model Update (Nov 11)</a:t>
            </a:r>
          </a:p>
        </p:txBody>
      </p:sp>
      <p:pic>
        <p:nvPicPr>
          <p:cNvPr id="7" name="内容占位符 6">
            <a:extLst>
              <a:ext uri="{FF2B5EF4-FFF2-40B4-BE49-F238E27FC236}">
                <a16:creationId xmlns:a16="http://schemas.microsoft.com/office/drawing/2014/main" id="{CC4C4158-BE7C-4C4A-8D4C-FC2604166ABF}"/>
              </a:ext>
            </a:extLst>
          </p:cNvPr>
          <p:cNvPicPr>
            <a:picLocks noGrp="1" noChangeAspect="1"/>
          </p:cNvPicPr>
          <p:nvPr>
            <p:ph idx="1"/>
          </p:nvPr>
        </p:nvPicPr>
        <p:blipFill>
          <a:blip r:embed="rId3" cstate="screen">
            <a:extLst>
              <a:ext uri="{28A0092B-C50C-407E-A947-70E740481C1C}">
                <a14:useLocalDpi xmlns:a14="http://schemas.microsoft.com/office/drawing/2010/main"/>
              </a:ext>
            </a:extLst>
          </a:blip>
          <a:stretch>
            <a:fillRect/>
          </a:stretch>
        </p:blipFill>
        <p:spPr>
          <a:xfrm>
            <a:off x="6210384" y="3449867"/>
            <a:ext cx="5528227" cy="3248114"/>
          </a:xfrm>
          <a:prstGeom prst="rect">
            <a:avLst/>
          </a:prstGeom>
          <a:ln>
            <a:noFill/>
          </a:ln>
          <a:effectLst>
            <a:softEdge rad="112500"/>
          </a:effectLst>
        </p:spPr>
      </p:pic>
      <p:pic>
        <p:nvPicPr>
          <p:cNvPr id="5" name="图片 4">
            <a:extLst>
              <a:ext uri="{FF2B5EF4-FFF2-40B4-BE49-F238E27FC236}">
                <a16:creationId xmlns:a16="http://schemas.microsoft.com/office/drawing/2014/main" id="{7A269150-7756-45B5-B307-63250EF0CD00}"/>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53390" y="3449867"/>
            <a:ext cx="5528227" cy="3248113"/>
          </a:xfrm>
          <a:prstGeom prst="rect">
            <a:avLst/>
          </a:prstGeom>
          <a:ln>
            <a:noFill/>
          </a:ln>
          <a:effectLst>
            <a:softEdge rad="112500"/>
          </a:effectLst>
        </p:spPr>
      </p:pic>
      <p:pic>
        <p:nvPicPr>
          <p:cNvPr id="10" name="图片 9">
            <a:extLst>
              <a:ext uri="{FF2B5EF4-FFF2-40B4-BE49-F238E27FC236}">
                <a16:creationId xmlns:a16="http://schemas.microsoft.com/office/drawing/2014/main" id="{C6841BB9-6475-4236-8052-C157A45E9E1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210383" y="160020"/>
            <a:ext cx="5528228" cy="3248114"/>
          </a:xfrm>
          <a:prstGeom prst="rect">
            <a:avLst/>
          </a:prstGeom>
          <a:ln>
            <a:noFill/>
          </a:ln>
          <a:effectLst>
            <a:softEdge rad="112500"/>
          </a:effectLst>
        </p:spPr>
      </p:pic>
      <p:sp>
        <p:nvSpPr>
          <p:cNvPr id="15" name="内容占位符 2">
            <a:extLst>
              <a:ext uri="{FF2B5EF4-FFF2-40B4-BE49-F238E27FC236}">
                <a16:creationId xmlns:a16="http://schemas.microsoft.com/office/drawing/2014/main" id="{34FBC2AB-302D-402C-B75F-6E50C9BC0F45}"/>
              </a:ext>
            </a:extLst>
          </p:cNvPr>
          <p:cNvSpPr txBox="1">
            <a:spLocks/>
          </p:cNvSpPr>
          <p:nvPr/>
        </p:nvSpPr>
        <p:spPr>
          <a:xfrm>
            <a:off x="838200" y="1476375"/>
            <a:ext cx="4987372" cy="17583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latin typeface="Times New Roman" panose="02020603050405020304" pitchFamily="18" charset="0"/>
                <a:cs typeface="Times New Roman" panose="02020603050405020304" pitchFamily="18" charset="0"/>
              </a:rPr>
              <a:t>Mass and inertias are neatly modeled.</a:t>
            </a:r>
          </a:p>
          <a:p>
            <a:r>
              <a:rPr lang="en-US" sz="1800" dirty="0">
                <a:latin typeface="Times New Roman" panose="02020603050405020304" pitchFamily="18" charset="0"/>
                <a:cs typeface="Times New Roman" panose="02020603050405020304" pitchFamily="18" charset="0"/>
              </a:rPr>
              <a:t>Sensor plugins are carefully placed to match real world robot.</a:t>
            </a:r>
          </a:p>
          <a:p>
            <a:r>
              <a:rPr lang="en-US" sz="1800" dirty="0">
                <a:latin typeface="Times New Roman" panose="02020603050405020304" pitchFamily="18" charset="0"/>
                <a:cs typeface="Times New Roman" panose="02020603050405020304" pitchFamily="18" charset="0"/>
              </a:rPr>
              <a:t>Dynamics properties are set carefully to increase simulation real time factor. </a:t>
            </a:r>
          </a:p>
        </p:txBody>
      </p:sp>
    </p:spTree>
    <p:extLst>
      <p:ext uri="{BB962C8B-B14F-4D97-AF65-F5344CB8AC3E}">
        <p14:creationId xmlns:p14="http://schemas.microsoft.com/office/powerpoint/2010/main" val="1866175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altLang="zh-CN" sz="2400" dirty="0">
                <a:latin typeface="Arial Black" panose="020B0A04020102020204" pitchFamily="34" charset="0"/>
              </a:rPr>
              <a:t>TODOs (Updated </a:t>
            </a:r>
            <a:r>
              <a:rPr lang="en-US" altLang="zh-CN" sz="2400">
                <a:latin typeface="Arial Black" panose="020B0A04020102020204" pitchFamily="34" charset="0"/>
              </a:rPr>
              <a:t>on Nov 11)</a:t>
            </a:r>
            <a:endParaRPr lang="en-US" sz="2400" dirty="0">
              <a:latin typeface="Arial Black" panose="020B0A04020102020204" pitchFamily="34" charset="0"/>
            </a:endParaRP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199" y="1476374"/>
            <a:ext cx="10913533" cy="5343526"/>
          </a:xfrm>
        </p:spPr>
        <p:txBody>
          <a:bodyPr>
            <a:noAutofit/>
          </a:bodyPr>
          <a:lstStyle/>
          <a:p>
            <a:r>
              <a:rPr lang="en-US" sz="1400" dirty="0">
                <a:latin typeface="Times New Roman" panose="02020603050405020304" pitchFamily="18" charset="0"/>
                <a:cs typeface="Times New Roman" panose="02020603050405020304" pitchFamily="18" charset="0"/>
              </a:rPr>
              <a:t>Controller performance: slow dynamics of arm joints &amp; unmodeled dynamics</a:t>
            </a:r>
          </a:p>
          <a:p>
            <a:pPr lvl="1"/>
            <a:r>
              <a:rPr lang="en-US" sz="1400" dirty="0">
                <a:latin typeface="Times New Roman" panose="02020603050405020304" pitchFamily="18" charset="0"/>
                <a:cs typeface="Times New Roman" panose="02020603050405020304" pitchFamily="18" charset="0"/>
              </a:rPr>
              <a:t>Brunner et al, </a:t>
            </a:r>
            <a:r>
              <a:rPr lang="en-US" sz="1400" b="1" dirty="0">
                <a:latin typeface="Times New Roman" panose="02020603050405020304" pitchFamily="18" charset="0"/>
                <a:cs typeface="Times New Roman" panose="02020603050405020304" pitchFamily="18" charset="0"/>
              </a:rPr>
              <a:t>Trajectory Tracking Nonlinear Model Predictive Control for an </a:t>
            </a:r>
            <a:r>
              <a:rPr lang="en-US" sz="1400" b="1" dirty="0" err="1">
                <a:latin typeface="Times New Roman" panose="02020603050405020304" pitchFamily="18" charset="0"/>
                <a:cs typeface="Times New Roman" panose="02020603050405020304" pitchFamily="18" charset="0"/>
              </a:rPr>
              <a:t>Overactuated</a:t>
            </a:r>
            <a:r>
              <a:rPr lang="en-US" sz="1400" b="1" dirty="0">
                <a:latin typeface="Times New Roman" panose="02020603050405020304" pitchFamily="18" charset="0"/>
                <a:cs typeface="Times New Roman" panose="02020603050405020304" pitchFamily="18" charset="0"/>
              </a:rPr>
              <a:t> MAV</a:t>
            </a:r>
            <a:r>
              <a:rPr lang="en-US" sz="1400" dirty="0">
                <a:latin typeface="Times New Roman" panose="02020603050405020304" pitchFamily="18" charset="0"/>
                <a:cs typeface="Times New Roman" panose="02020603050405020304" pitchFamily="18" charset="0"/>
              </a:rPr>
              <a:t>, 2020</a:t>
            </a:r>
          </a:p>
          <a:p>
            <a:pPr lvl="2"/>
            <a:r>
              <a:rPr lang="en-US" sz="1400" dirty="0">
                <a:latin typeface="Times New Roman" panose="02020603050405020304" pitchFamily="18" charset="0"/>
                <a:cs typeface="Times New Roman" panose="02020603050405020304" pitchFamily="18" charset="0"/>
              </a:rPr>
              <a:t>Use adaptive MPC</a:t>
            </a:r>
          </a:p>
          <a:p>
            <a:pPr lvl="1"/>
            <a:r>
              <a:rPr lang="en-US" sz="1400" dirty="0">
                <a:latin typeface="Times New Roman" panose="02020603050405020304" pitchFamily="18" charset="0"/>
                <a:cs typeface="Times New Roman" panose="02020603050405020304" pitchFamily="18" charset="0"/>
              </a:rPr>
              <a:t>Zhang et al, </a:t>
            </a:r>
            <a:r>
              <a:rPr lang="en-US" sz="1400" b="1" dirty="0">
                <a:latin typeface="Times New Roman" panose="02020603050405020304" pitchFamily="18" charset="0"/>
                <a:cs typeface="Times New Roman" panose="02020603050405020304" pitchFamily="18" charset="0"/>
              </a:rPr>
              <a:t>Learning dynamics for improving control of </a:t>
            </a:r>
            <a:r>
              <a:rPr lang="en-US" sz="1400" b="1" dirty="0" err="1">
                <a:latin typeface="Times New Roman" panose="02020603050405020304" pitchFamily="18" charset="0"/>
                <a:cs typeface="Times New Roman" panose="02020603050405020304" pitchFamily="18" charset="0"/>
              </a:rPr>
              <a:t>overactuated</a:t>
            </a:r>
            <a:r>
              <a:rPr lang="en-US" sz="1400" b="1" dirty="0">
                <a:latin typeface="Times New Roman" panose="02020603050405020304" pitchFamily="18" charset="0"/>
                <a:cs typeface="Times New Roman" panose="02020603050405020304" pitchFamily="18" charset="0"/>
              </a:rPr>
              <a:t> flying systems</a:t>
            </a:r>
            <a:r>
              <a:rPr lang="en-US" sz="1400" dirty="0">
                <a:latin typeface="Times New Roman" panose="02020603050405020304" pitchFamily="18" charset="0"/>
                <a:cs typeface="Times New Roman" panose="02020603050405020304" pitchFamily="18" charset="0"/>
              </a:rPr>
              <a:t>, 2020</a:t>
            </a:r>
          </a:p>
          <a:p>
            <a:pPr lvl="2"/>
            <a:r>
              <a:rPr lang="en-US" sz="1400" dirty="0">
                <a:latin typeface="Times New Roman" panose="02020603050405020304" pitchFamily="18" charset="0"/>
                <a:cs typeface="Times New Roman" panose="02020603050405020304" pitchFamily="18" charset="0"/>
              </a:rPr>
              <a:t>The core idea is to learn the model-plant mismatch from test data.</a:t>
            </a:r>
          </a:p>
          <a:p>
            <a:pPr lvl="2"/>
            <a:r>
              <a:rPr lang="en-US" sz="1400" dirty="0">
                <a:latin typeface="Times New Roman" panose="02020603050405020304" pitchFamily="18" charset="0"/>
                <a:cs typeface="Times New Roman" panose="02020603050405020304" pitchFamily="18" charset="0"/>
              </a:rPr>
              <a:t>This method faces the generalization problem. I’m thinking about using online identification.</a:t>
            </a:r>
          </a:p>
          <a:p>
            <a:r>
              <a:rPr lang="en-US" sz="1400" dirty="0">
                <a:latin typeface="Times New Roman" panose="02020603050405020304" pitchFamily="18" charset="0"/>
                <a:cs typeface="Times New Roman" panose="02020603050405020304" pitchFamily="18" charset="0"/>
              </a:rPr>
              <a:t>Cable winding</a:t>
            </a:r>
          </a:p>
          <a:p>
            <a:pPr lvl="1"/>
            <a:r>
              <a:rPr lang="en-US" sz="1400" dirty="0" err="1">
                <a:latin typeface="Times New Roman" panose="02020603050405020304" pitchFamily="18" charset="0"/>
                <a:cs typeface="Times New Roman" panose="02020603050405020304" pitchFamily="18" charset="0"/>
              </a:rPr>
              <a:t>Allenspach</a:t>
            </a:r>
            <a:r>
              <a:rPr lang="en-US" sz="1400" dirty="0">
                <a:latin typeface="Times New Roman" panose="02020603050405020304" pitchFamily="18" charset="0"/>
                <a:cs typeface="Times New Roman" panose="02020603050405020304" pitchFamily="18" charset="0"/>
              </a:rPr>
              <a:t> et al, </a:t>
            </a:r>
            <a:r>
              <a:rPr lang="en-US" sz="1400" b="1" dirty="0">
                <a:latin typeface="Times New Roman" panose="02020603050405020304" pitchFamily="18" charset="0"/>
                <a:cs typeface="Times New Roman" panose="02020603050405020304" pitchFamily="18" charset="0"/>
              </a:rPr>
              <a:t>Design and optimal control of a tiltrotor micro-aerial vehicle for efficient omnidirectional flight</a:t>
            </a:r>
            <a:r>
              <a:rPr lang="en-US" sz="1400" dirty="0">
                <a:latin typeface="Times New Roman" panose="02020603050405020304" pitchFamily="18" charset="0"/>
                <a:cs typeface="Times New Roman" panose="02020603050405020304" pitchFamily="18" charset="0"/>
              </a:rPr>
              <a:t>, 2020</a:t>
            </a:r>
          </a:p>
          <a:p>
            <a:pPr lvl="2"/>
            <a:r>
              <a:rPr lang="en-US" sz="1400" dirty="0">
                <a:latin typeface="Times New Roman" panose="02020603050405020304" pitchFamily="18" charset="0"/>
                <a:cs typeface="Times New Roman" panose="02020603050405020304" pitchFamily="18" charset="0"/>
              </a:rPr>
              <a:t>Do allocation on derivative level: output servo angular velocity and motor acceleration, better for tracking and null space exploiting.</a:t>
            </a:r>
          </a:p>
          <a:p>
            <a:pPr lvl="1"/>
            <a:r>
              <a:rPr lang="en-US" sz="1400" dirty="0">
                <a:latin typeface="Times New Roman" panose="02020603050405020304" pitchFamily="18" charset="0"/>
                <a:cs typeface="Times New Roman" panose="02020603050405020304" pitchFamily="18" charset="0"/>
              </a:rPr>
              <a:t>The work around now is limiting the attitude space. If a state violates the arm rotation limit, it won’t be executed.</a:t>
            </a:r>
          </a:p>
          <a:p>
            <a:r>
              <a:rPr lang="en-US" sz="1400" dirty="0">
                <a:latin typeface="Times New Roman" panose="02020603050405020304" pitchFamily="18" charset="0"/>
                <a:cs typeface="Times New Roman" panose="02020603050405020304" pitchFamily="18" charset="0"/>
              </a:rPr>
              <a:t>Integration with a manipulator arm</a:t>
            </a:r>
          </a:p>
          <a:p>
            <a:pPr lvl="1"/>
            <a:r>
              <a:rPr lang="en-US" sz="1400" dirty="0">
                <a:latin typeface="Times New Roman" panose="02020603050405020304" pitchFamily="18" charset="0"/>
                <a:cs typeface="Times New Roman" panose="02020603050405020304" pitchFamily="18" charset="0"/>
              </a:rPr>
              <a:t>Bodie et al, </a:t>
            </a:r>
            <a:r>
              <a:rPr lang="en-US" sz="1400" b="1" dirty="0">
                <a:latin typeface="Times New Roman" panose="02020603050405020304" pitchFamily="18" charset="0"/>
                <a:cs typeface="Times New Roman" panose="02020603050405020304" pitchFamily="18" charset="0"/>
              </a:rPr>
              <a:t>Dynamic End Effector Tracking with an Omnidirectional Parallel Aerial Manipulato</a:t>
            </a:r>
            <a:r>
              <a:rPr lang="en-US" sz="1400" dirty="0">
                <a:latin typeface="Times New Roman" panose="02020603050405020304" pitchFamily="18" charset="0"/>
                <a:cs typeface="Times New Roman" panose="02020603050405020304" pitchFamily="18" charset="0"/>
              </a:rPr>
              <a:t>r, 2021</a:t>
            </a:r>
          </a:p>
          <a:p>
            <a:r>
              <a:rPr lang="en-US" sz="1400" dirty="0">
                <a:latin typeface="Times New Roman" panose="02020603050405020304" pitchFamily="18" charset="0"/>
                <a:cs typeface="Times New Roman" panose="02020603050405020304" pitchFamily="18" charset="0"/>
              </a:rPr>
              <a:t>Accurate state estimation without using OPTITRACK</a:t>
            </a:r>
          </a:p>
          <a:p>
            <a:pPr lvl="1"/>
            <a:r>
              <a:rPr lang="en-US" sz="1400" dirty="0">
                <a:latin typeface="Times New Roman" panose="02020603050405020304" pitchFamily="18" charset="0"/>
                <a:cs typeface="Times New Roman" panose="02020603050405020304" pitchFamily="18" charset="0"/>
              </a:rPr>
              <a:t>Choe et al, </a:t>
            </a:r>
            <a:r>
              <a:rPr lang="en-US" sz="1400" b="1" dirty="0">
                <a:latin typeface="Times New Roman" panose="02020603050405020304" pitchFamily="18" charset="0"/>
                <a:cs typeface="Times New Roman" panose="02020603050405020304" pitchFamily="18" charset="0"/>
              </a:rPr>
              <a:t>Volumetric Propagation Network: Stereo-</a:t>
            </a:r>
            <a:r>
              <a:rPr lang="en-US" altLang="zh-CN" sz="1400" b="1" dirty="0">
                <a:latin typeface="Times New Roman" panose="02020603050405020304" pitchFamily="18" charset="0"/>
                <a:cs typeface="Times New Roman" panose="02020603050405020304" pitchFamily="18" charset="0"/>
              </a:rPr>
              <a:t>LiDAR Fusion for Long-Range Depth Estimation</a:t>
            </a:r>
            <a:r>
              <a:rPr lang="en-US" altLang="zh-CN" sz="1400" dirty="0">
                <a:latin typeface="Times New Roman" panose="02020603050405020304" pitchFamily="18" charset="0"/>
                <a:cs typeface="Times New Roman" panose="02020603050405020304" pitchFamily="18" charset="0"/>
              </a:rPr>
              <a:t>, 2021</a:t>
            </a:r>
          </a:p>
          <a:p>
            <a:pPr lvl="1"/>
            <a:r>
              <a:rPr lang="en-US" sz="1400" dirty="0">
                <a:latin typeface="Times New Roman" panose="02020603050405020304" pitchFamily="18" charset="0"/>
                <a:cs typeface="Times New Roman" panose="02020603050405020304" pitchFamily="18" charset="0"/>
              </a:rPr>
              <a:t>LIO/VIO Sensor fusion &amp; SLAM</a:t>
            </a:r>
          </a:p>
          <a:p>
            <a:pPr lvl="1"/>
            <a:r>
              <a:rPr lang="en-US" sz="1400" dirty="0">
                <a:latin typeface="Times New Roman" panose="02020603050405020304" pitchFamily="18" charset="0"/>
                <a:cs typeface="Times New Roman" panose="02020603050405020304" pitchFamily="18" charset="0"/>
              </a:rPr>
              <a:t>Look into Fei Gao’s work and incorporate technics into this project.</a:t>
            </a:r>
          </a:p>
        </p:txBody>
      </p:sp>
    </p:spTree>
    <p:extLst>
      <p:ext uri="{BB962C8B-B14F-4D97-AF65-F5344CB8AC3E}">
        <p14:creationId xmlns:p14="http://schemas.microsoft.com/office/powerpoint/2010/main" val="387966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u="sng" dirty="0">
                <a:latin typeface="Arial Black" panose="020B0A04020102020204" pitchFamily="34" charset="0"/>
              </a:rPr>
              <a:t>Hexalink Jenga Manipulator</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5"/>
            <a:ext cx="10515600" cy="1709648"/>
          </a:xfrm>
        </p:spPr>
        <p:txBody>
          <a:bodyPr>
            <a:normAutofit/>
          </a:bodyPr>
          <a:lstStyle/>
          <a:p>
            <a:r>
              <a:rPr lang="en-US" sz="1600" dirty="0">
                <a:latin typeface="Times New Roman" panose="02020603050405020304" pitchFamily="18" charset="0"/>
                <a:cs typeface="Times New Roman" panose="02020603050405020304" pitchFamily="18" charset="0"/>
              </a:rPr>
              <a:t>This is a coursework project for Mathematical Introduction to Manipulators class.</a:t>
            </a:r>
          </a:p>
          <a:p>
            <a:r>
              <a:rPr lang="en-US" sz="1600" dirty="0">
                <a:latin typeface="Times New Roman" panose="02020603050405020304" pitchFamily="18" charset="0"/>
                <a:cs typeface="Times New Roman" panose="02020603050405020304" pitchFamily="18" charset="0"/>
              </a:rPr>
              <a:t>We were required to program QKM manipulators to play Jenga automatically.</a:t>
            </a:r>
          </a:p>
          <a:p>
            <a:r>
              <a:rPr lang="en-US" sz="1600" b="1" dirty="0">
                <a:solidFill>
                  <a:srgbClr val="0070C0"/>
                </a:solidFill>
                <a:latin typeface="Times New Roman" panose="02020603050405020304" pitchFamily="18" charset="0"/>
                <a:cs typeface="Times New Roman" panose="02020603050405020304" pitchFamily="18" charset="0"/>
              </a:rPr>
              <a:t>My part was doing hand-eye calibration, blob analysis, path/trajectory planning and simple UI.</a:t>
            </a:r>
          </a:p>
        </p:txBody>
      </p:sp>
      <p:sp>
        <p:nvSpPr>
          <p:cNvPr id="5" name="文本框 4">
            <a:extLst>
              <a:ext uri="{FF2B5EF4-FFF2-40B4-BE49-F238E27FC236}">
                <a16:creationId xmlns:a16="http://schemas.microsoft.com/office/drawing/2014/main" id="{79EC2794-7FE5-47E1-A887-C59CB9CBB17D}"/>
              </a:ext>
            </a:extLst>
          </p:cNvPr>
          <p:cNvSpPr txBox="1"/>
          <p:nvPr/>
        </p:nvSpPr>
        <p:spPr>
          <a:xfrm>
            <a:off x="9323567" y="3065821"/>
            <a:ext cx="1953846" cy="2554545"/>
          </a:xfrm>
          <a:prstGeom prst="rect">
            <a:avLst/>
          </a:prstGeom>
          <a:noFill/>
        </p:spPr>
        <p:txBody>
          <a:bodyPr wrap="square" rtlCol="0">
            <a:spAutoFit/>
          </a:bodyPr>
          <a:lstStyle/>
          <a:p>
            <a:pPr marL="342900" indent="-342900">
              <a:buAutoNum type="arabicPeriod"/>
            </a:pPr>
            <a:r>
              <a:rPr lang="en-US" altLang="zh-CN" sz="1600" dirty="0">
                <a:latin typeface="Times New Roman" panose="02020603050405020304" pitchFamily="18" charset="0"/>
                <a:cs typeface="Times New Roman" panose="02020603050405020304" pitchFamily="18" charset="0"/>
              </a:rPr>
              <a:t>Take a picture with camera and calculate target positions.</a:t>
            </a:r>
          </a:p>
          <a:p>
            <a:pPr marL="342900" indent="-342900">
              <a:buAutoNum type="arabicPeriod"/>
            </a:pPr>
            <a:r>
              <a:rPr lang="en-US" altLang="zh-CN" sz="1600" dirty="0">
                <a:latin typeface="Times New Roman" panose="02020603050405020304" pitchFamily="18" charset="0"/>
                <a:cs typeface="Times New Roman" panose="02020603050405020304" pitchFamily="18" charset="0"/>
              </a:rPr>
              <a:t>Do path and trajectory planning.</a:t>
            </a:r>
          </a:p>
          <a:p>
            <a:pPr marL="342900" indent="-342900">
              <a:buAutoNum type="arabicPeriod"/>
            </a:pPr>
            <a:r>
              <a:rPr lang="en-US" altLang="zh-CN" sz="1600" dirty="0">
                <a:latin typeface="Times New Roman" panose="02020603050405020304" pitchFamily="18" charset="0"/>
                <a:cs typeface="Times New Roman" panose="02020603050405020304" pitchFamily="18" charset="0"/>
              </a:rPr>
              <a:t>Upload planned trajectory to bot.</a:t>
            </a:r>
          </a:p>
          <a:p>
            <a:pPr marL="342900" indent="-342900">
              <a:buAutoNum type="arabicPeriod"/>
            </a:pPr>
            <a:r>
              <a:rPr lang="en-US" altLang="zh-CN" sz="1600" dirty="0">
                <a:latin typeface="Times New Roman" panose="02020603050405020304" pitchFamily="18" charset="0"/>
                <a:cs typeface="Times New Roman" panose="02020603050405020304" pitchFamily="18" charset="0"/>
              </a:rPr>
              <a:t>Run.</a:t>
            </a:r>
            <a:endParaRPr lang="zh-CN" altLang="en-US" sz="1600"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547751F1-2048-42A7-B11D-3C49C1F00A6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132284" y="2805101"/>
            <a:ext cx="4191283" cy="3075984"/>
          </a:xfrm>
          <a:prstGeom prst="rect">
            <a:avLst/>
          </a:prstGeom>
          <a:ln>
            <a:noFill/>
          </a:ln>
          <a:effectLst>
            <a:softEdge rad="112500"/>
          </a:effectLst>
        </p:spPr>
      </p:pic>
      <p:pic>
        <p:nvPicPr>
          <p:cNvPr id="9" name="图片 8">
            <a:extLst>
              <a:ext uri="{FF2B5EF4-FFF2-40B4-BE49-F238E27FC236}">
                <a16:creationId xmlns:a16="http://schemas.microsoft.com/office/drawing/2014/main" id="{BAB36A9A-7639-4FF8-89AC-0448E0E3E77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16521" y="2805101"/>
            <a:ext cx="4239376" cy="3075984"/>
          </a:xfrm>
          <a:prstGeom prst="rect">
            <a:avLst/>
          </a:prstGeom>
          <a:ln>
            <a:noFill/>
          </a:ln>
          <a:effectLst>
            <a:softEdge rad="112500"/>
          </a:effectLst>
        </p:spPr>
      </p:pic>
    </p:spTree>
    <p:extLst>
      <p:ext uri="{BB962C8B-B14F-4D97-AF65-F5344CB8AC3E}">
        <p14:creationId xmlns:p14="http://schemas.microsoft.com/office/powerpoint/2010/main" val="2525949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HE Calibration: In a Nutshell</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5"/>
            <a:ext cx="10515600" cy="1709648"/>
          </a:xfrm>
        </p:spPr>
        <p:txBody>
          <a:bodyPr>
            <a:normAutofit/>
          </a:bodyPr>
          <a:lstStyle/>
          <a:p>
            <a:r>
              <a:rPr lang="en-US" sz="1600" dirty="0">
                <a:latin typeface="Times New Roman" panose="02020603050405020304" pitchFamily="18" charset="0"/>
                <a:cs typeface="Times New Roman" panose="02020603050405020304" pitchFamily="18" charset="0"/>
              </a:rPr>
              <a:t>Aims to find the transform matrix from camera </a:t>
            </a:r>
            <a:r>
              <a:rPr lang="en-US" altLang="zh-CN" sz="1600" dirty="0">
                <a:latin typeface="Times New Roman" panose="02020603050405020304" pitchFamily="18" charset="0"/>
                <a:cs typeface="Times New Roman" panose="02020603050405020304" pitchFamily="18" charset="0"/>
              </a:rPr>
              <a:t>frame</a:t>
            </a:r>
            <a:r>
              <a:rPr lang="en-US" sz="1600" dirty="0">
                <a:latin typeface="Times New Roman" panose="02020603050405020304" pitchFamily="18" charset="0"/>
                <a:cs typeface="Times New Roman" panose="02020603050405020304" pitchFamily="18" charset="0"/>
              </a:rPr>
              <a:t> to tool frame.</a:t>
            </a:r>
          </a:p>
          <a:p>
            <a:r>
              <a:rPr lang="en-US" sz="1600" dirty="0">
                <a:latin typeface="Times New Roman" panose="02020603050405020304" pitchFamily="18" charset="0"/>
                <a:cs typeface="Times New Roman" panose="02020603050405020304" pitchFamily="18" charset="0"/>
              </a:rPr>
              <a:t>Intrinsic params: </a:t>
            </a:r>
            <a:r>
              <a:rPr lang="en-US" sz="1600" dirty="0">
                <a:latin typeface="Courier New" panose="02070309020205020404" pitchFamily="49" charset="0"/>
                <a:cs typeface="Courier New" panose="02070309020205020404" pitchFamily="49" charset="0"/>
              </a:rPr>
              <a:t>cv::</a:t>
            </a:r>
            <a:r>
              <a:rPr lang="en-US" sz="1600" dirty="0" err="1">
                <a:latin typeface="Courier New" panose="02070309020205020404" pitchFamily="49" charset="0"/>
                <a:cs typeface="Courier New" panose="02070309020205020404" pitchFamily="49" charset="0"/>
              </a:rPr>
              <a:t>calibrateCamera</a:t>
            </a:r>
            <a:r>
              <a:rPr lang="en-US" sz="1600" dirty="0">
                <a:latin typeface="Courier New" panose="02070309020205020404" pitchFamily="49" charset="0"/>
                <a:cs typeface="Courier New" panose="02070309020205020404" pitchFamily="49" charset="0"/>
              </a:rPr>
              <a:t>()</a:t>
            </a:r>
          </a:p>
          <a:p>
            <a:r>
              <a:rPr lang="en-US" sz="1600" dirty="0">
                <a:latin typeface="Times New Roman" panose="02020603050405020304" pitchFamily="18" charset="0"/>
                <a:cs typeface="Times New Roman" panose="02020603050405020304" pitchFamily="18" charset="0"/>
              </a:rPr>
              <a:t>Solve for pose of the calibration board in camera frame: </a:t>
            </a:r>
            <a:r>
              <a:rPr lang="en-US" sz="1600" dirty="0">
                <a:latin typeface="Courier New" panose="02070309020205020404" pitchFamily="49" charset="0"/>
                <a:cs typeface="Courier New" panose="02070309020205020404" pitchFamily="49" charset="0"/>
              </a:rPr>
              <a:t>cv::</a:t>
            </a:r>
            <a:r>
              <a:rPr lang="en-US" sz="1600" dirty="0" err="1">
                <a:latin typeface="Courier New" panose="02070309020205020404" pitchFamily="49" charset="0"/>
                <a:cs typeface="Courier New" panose="02070309020205020404" pitchFamily="49" charset="0"/>
              </a:rPr>
              <a:t>solvePnP</a:t>
            </a:r>
            <a:r>
              <a:rPr lang="en-US" sz="1600" dirty="0">
                <a:latin typeface="Courier New" panose="02070309020205020404" pitchFamily="49" charset="0"/>
                <a:cs typeface="Courier New" panose="02070309020205020404" pitchFamily="49" charset="0"/>
              </a:rPr>
              <a:t>()</a:t>
            </a:r>
          </a:p>
          <a:p>
            <a:r>
              <a:rPr lang="en-US" sz="1600" dirty="0">
                <a:latin typeface="Times New Roman" panose="02020603050405020304" pitchFamily="18" charset="0"/>
                <a:cs typeface="Times New Roman" panose="02020603050405020304" pitchFamily="18" charset="0"/>
              </a:rPr>
              <a:t>Solve for end effector transformation matrix and use </a:t>
            </a:r>
            <a:r>
              <a:rPr lang="en-US" sz="1600" dirty="0">
                <a:latin typeface="Courier New" panose="02070309020205020404" pitchFamily="49" charset="0"/>
                <a:cs typeface="Courier New" panose="02070309020205020404" pitchFamily="49" charset="0"/>
              </a:rPr>
              <a:t>cv::</a:t>
            </a:r>
            <a:r>
              <a:rPr lang="en-US" sz="1600" dirty="0" err="1">
                <a:latin typeface="Courier New" panose="02070309020205020404" pitchFamily="49" charset="0"/>
                <a:cs typeface="Courier New" panose="02070309020205020404" pitchFamily="49" charset="0"/>
              </a:rPr>
              <a:t>calibrateHandEye</a:t>
            </a:r>
            <a:r>
              <a:rPr lang="en-US" sz="1600" dirty="0">
                <a:latin typeface="Courier New" panose="02070309020205020404" pitchFamily="49" charset="0"/>
                <a:cs typeface="Courier New" panose="02070309020205020404" pitchFamily="49" charset="0"/>
              </a:rPr>
              <a:t>() </a:t>
            </a:r>
            <a:r>
              <a:rPr lang="en-US" sz="1600" dirty="0">
                <a:latin typeface="Times New Roman" panose="02020603050405020304" pitchFamily="18" charset="0"/>
                <a:cs typeface="Times New Roman" panose="02020603050405020304" pitchFamily="18" charset="0"/>
              </a:rPr>
              <a:t>to finish the process.</a:t>
            </a:r>
          </a:p>
        </p:txBody>
      </p:sp>
      <p:pic>
        <p:nvPicPr>
          <p:cNvPr id="5" name="图片 4">
            <a:extLst>
              <a:ext uri="{FF2B5EF4-FFF2-40B4-BE49-F238E27FC236}">
                <a16:creationId xmlns:a16="http://schemas.microsoft.com/office/drawing/2014/main" id="{D4EB99C7-0BB5-448F-8DE6-DE0769A4382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721100" y="3332778"/>
            <a:ext cx="4749800" cy="2946400"/>
          </a:xfrm>
          <a:prstGeom prst="rect">
            <a:avLst/>
          </a:prstGeom>
          <a:ln>
            <a:noFill/>
          </a:ln>
          <a:effectLst>
            <a:softEdge rad="112500"/>
          </a:effectLst>
        </p:spPr>
      </p:pic>
    </p:spTree>
    <p:extLst>
      <p:ext uri="{BB962C8B-B14F-4D97-AF65-F5344CB8AC3E}">
        <p14:creationId xmlns:p14="http://schemas.microsoft.com/office/powerpoint/2010/main" val="20942131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HE Calibration: Essentially Solving The </a:t>
                </a:r>
                <a14:m>
                  <m:oMath xmlns:m="http://schemas.openxmlformats.org/officeDocument/2006/math">
                    <m:r>
                      <a:rPr lang="en-US" sz="2400" i="1" dirty="0" smtClean="0">
                        <a:latin typeface="Cambria Math" panose="02040503050406030204" pitchFamily="18" charset="0"/>
                      </a:rPr>
                      <m:t>𝐴𝑋</m:t>
                    </m:r>
                    <m:r>
                      <a:rPr lang="en-US" sz="2400" i="1" dirty="0" smtClean="0">
                        <a:latin typeface="Cambria Math" panose="02040503050406030204" pitchFamily="18" charset="0"/>
                      </a:rPr>
                      <m:t>=</m:t>
                    </m:r>
                    <m:r>
                      <a:rPr lang="en-US" sz="2400" i="1" dirty="0" smtClean="0">
                        <a:latin typeface="Cambria Math" panose="02040503050406030204" pitchFamily="18" charset="0"/>
                      </a:rPr>
                      <m:t>𝑋𝐵</m:t>
                    </m:r>
                    <m:r>
                      <a:rPr lang="en-US" sz="2400" i="1" dirty="0" smtClean="0">
                        <a:latin typeface="Cambria Math" panose="02040503050406030204" pitchFamily="18" charset="0"/>
                      </a:rPr>
                      <m:t> </m:t>
                    </m:r>
                  </m:oMath>
                </a14:m>
                <a:r>
                  <a:rPr lang="en-US" sz="2400" dirty="0">
                    <a:latin typeface="Arial Black" panose="020B0A04020102020204" pitchFamily="34" charset="0"/>
                  </a:rPr>
                  <a:t>Problem</a:t>
                </a:r>
              </a:p>
            </p:txBody>
          </p:sp>
        </mc:Choice>
        <mc:Fallback xmlns="">
          <p:sp>
            <p:nvSpPr>
              <p:cNvPr id="2" name="标题 1">
                <a:extLst>
                  <a:ext uri="{FF2B5EF4-FFF2-40B4-BE49-F238E27FC236}">
                    <a16:creationId xmlns:a16="http://schemas.microsoft.com/office/drawing/2014/main" id="{0E17772F-BE0E-4407-91C0-65FB56BA2B4E}"/>
                  </a:ext>
                </a:extLst>
              </p:cNvPr>
              <p:cNvSpPr>
                <a:spLocks noGrp="1" noRot="1" noChangeAspect="1" noMove="1" noResize="1" noEditPoints="1" noAdjustHandles="1" noChangeArrowheads="1" noChangeShapeType="1" noTextEdit="1"/>
              </p:cNvSpPr>
              <p:nvPr>
                <p:ph type="title"/>
              </p:nvPr>
            </p:nvSpPr>
            <p:spPr>
              <a:blipFill>
                <a:blip r:embed="rId3"/>
                <a:stretch>
                  <a:fillRect l="-928"/>
                </a:stretch>
              </a:blipFill>
            </p:spPr>
            <p:txBody>
              <a:bodyPr/>
              <a:lstStyle/>
              <a:p>
                <a:r>
                  <a:rPr lang="zh-CN" altLang="en-US">
                    <a:noFill/>
                  </a:rPr>
                  <a:t> </a:t>
                </a:r>
              </a:p>
            </p:txBody>
          </p:sp>
        </mc:Fallback>
      </mc:AlternateContent>
      <p:grpSp>
        <p:nvGrpSpPr>
          <p:cNvPr id="13" name="组合 12">
            <a:extLst>
              <a:ext uri="{FF2B5EF4-FFF2-40B4-BE49-F238E27FC236}">
                <a16:creationId xmlns:a16="http://schemas.microsoft.com/office/drawing/2014/main" id="{5FC372C2-31DA-4010-8838-5A18DA46AEA8}"/>
              </a:ext>
            </a:extLst>
          </p:cNvPr>
          <p:cNvGrpSpPr/>
          <p:nvPr/>
        </p:nvGrpSpPr>
        <p:grpSpPr>
          <a:xfrm>
            <a:off x="2521239" y="1577002"/>
            <a:ext cx="1820982" cy="703385"/>
            <a:chOff x="3704493" y="3907692"/>
            <a:chExt cx="1820982" cy="703385"/>
          </a:xfrm>
        </p:grpSpPr>
        <p:cxnSp>
          <p:nvCxnSpPr>
            <p:cNvPr id="5" name="直接箭头连接符 4">
              <a:extLst>
                <a:ext uri="{FF2B5EF4-FFF2-40B4-BE49-F238E27FC236}">
                  <a16:creationId xmlns:a16="http://schemas.microsoft.com/office/drawing/2014/main" id="{7DF856D6-F6F1-4049-ACFD-B99FEA599D7C}"/>
                </a:ext>
              </a:extLst>
            </p:cNvPr>
            <p:cNvCxnSpPr/>
            <p:nvPr/>
          </p:nvCxnSpPr>
          <p:spPr>
            <a:xfrm flipV="1">
              <a:off x="3954585" y="3907692"/>
              <a:ext cx="0" cy="4532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 name="直接箭头连接符 7">
              <a:extLst>
                <a:ext uri="{FF2B5EF4-FFF2-40B4-BE49-F238E27FC236}">
                  <a16:creationId xmlns:a16="http://schemas.microsoft.com/office/drawing/2014/main" id="{3642C834-1657-48DA-9CB7-4882F5AD4FC5}"/>
                </a:ext>
              </a:extLst>
            </p:cNvPr>
            <p:cNvCxnSpPr/>
            <p:nvPr/>
          </p:nvCxnSpPr>
          <p:spPr>
            <a:xfrm flipH="1">
              <a:off x="3704493" y="4360985"/>
              <a:ext cx="250092" cy="2500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直接箭头连接符 9">
              <a:extLst>
                <a:ext uri="{FF2B5EF4-FFF2-40B4-BE49-F238E27FC236}">
                  <a16:creationId xmlns:a16="http://schemas.microsoft.com/office/drawing/2014/main" id="{04CFA6EF-F22F-4459-AC9C-304522F9C5BB}"/>
                </a:ext>
              </a:extLst>
            </p:cNvPr>
            <p:cNvCxnSpPr/>
            <p:nvPr/>
          </p:nvCxnSpPr>
          <p:spPr>
            <a:xfrm>
              <a:off x="3954585" y="4360985"/>
              <a:ext cx="46110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2" name="文本框 11">
                  <a:extLst>
                    <a:ext uri="{FF2B5EF4-FFF2-40B4-BE49-F238E27FC236}">
                      <a16:creationId xmlns:a16="http://schemas.microsoft.com/office/drawing/2014/main" id="{B5DCA2D7-A754-4DD2-8850-A83758E655BA}"/>
                    </a:ext>
                  </a:extLst>
                </p:cNvPr>
                <p:cNvSpPr txBox="1"/>
                <p:nvPr/>
              </p:nvSpPr>
              <p:spPr>
                <a:xfrm>
                  <a:off x="3954584" y="4087446"/>
                  <a:ext cx="1570891" cy="276998"/>
                </a:xfrm>
                <a:prstGeom prst="rect">
                  <a:avLst/>
                </a:prstGeom>
                <a:noFill/>
              </p:spPr>
              <p:txBody>
                <a:bodyPr wrap="square" rtlCol="0">
                  <a:spAutoFit/>
                </a:bodyPr>
                <a:lstStyle/>
                <a:p>
                  <a14:m>
                    <m:oMath xmlns:m="http://schemas.openxmlformats.org/officeDocument/2006/math">
                      <m:r>
                        <a:rPr lang="en-US" altLang="zh-CN" sz="1200" i="1" dirty="0" smtClean="0">
                          <a:latin typeface="Cambria Math" panose="02040503050406030204" pitchFamily="18" charset="0"/>
                          <a:cs typeface="Times New Roman" panose="02020603050405020304" pitchFamily="18" charset="0"/>
                        </a:rPr>
                        <m:t>𝐴</m:t>
                      </m:r>
                    </m:oMath>
                  </a14:m>
                  <a:r>
                    <a:rPr lang="en-US" altLang="zh-CN" sz="1200" dirty="0">
                      <a:latin typeface="Times New Roman" panose="02020603050405020304" pitchFamily="18" charset="0"/>
                      <a:cs typeface="Times New Roman" panose="02020603050405020304" pitchFamily="18" charset="0"/>
                    </a:rPr>
                    <a:t>: Chessboard Frame</a:t>
                  </a:r>
                  <a:endParaRPr lang="zh-CN" altLang="en-US" sz="1200" dirty="0">
                    <a:latin typeface="Times New Roman" panose="02020603050405020304" pitchFamily="18" charset="0"/>
                    <a:cs typeface="Times New Roman" panose="02020603050405020304" pitchFamily="18" charset="0"/>
                  </a:endParaRPr>
                </a:p>
              </p:txBody>
            </p:sp>
          </mc:Choice>
          <mc:Fallback xmlns="">
            <p:sp>
              <p:nvSpPr>
                <p:cNvPr id="12" name="文本框 11">
                  <a:extLst>
                    <a:ext uri="{FF2B5EF4-FFF2-40B4-BE49-F238E27FC236}">
                      <a16:creationId xmlns:a16="http://schemas.microsoft.com/office/drawing/2014/main" id="{B5DCA2D7-A754-4DD2-8850-A83758E655BA}"/>
                    </a:ext>
                  </a:extLst>
                </p:cNvPr>
                <p:cNvSpPr txBox="1">
                  <a:spLocks noRot="1" noChangeAspect="1" noMove="1" noResize="1" noEditPoints="1" noAdjustHandles="1" noChangeArrowheads="1" noChangeShapeType="1" noTextEdit="1"/>
                </p:cNvSpPr>
                <p:nvPr/>
              </p:nvSpPr>
              <p:spPr>
                <a:xfrm>
                  <a:off x="3954584" y="4087446"/>
                  <a:ext cx="1570891" cy="276998"/>
                </a:xfrm>
                <a:prstGeom prst="rect">
                  <a:avLst/>
                </a:prstGeom>
                <a:blipFill>
                  <a:blip r:embed="rId4"/>
                  <a:stretch>
                    <a:fillRect b="-15217"/>
                  </a:stretch>
                </a:blipFill>
              </p:spPr>
              <p:txBody>
                <a:bodyPr/>
                <a:lstStyle/>
                <a:p>
                  <a:r>
                    <a:rPr lang="zh-CN" altLang="en-US">
                      <a:noFill/>
                    </a:rPr>
                    <a:t> </a:t>
                  </a:r>
                </a:p>
              </p:txBody>
            </p:sp>
          </mc:Fallback>
        </mc:AlternateContent>
      </p:grpSp>
      <p:grpSp>
        <p:nvGrpSpPr>
          <p:cNvPr id="14" name="组合 13">
            <a:extLst>
              <a:ext uri="{FF2B5EF4-FFF2-40B4-BE49-F238E27FC236}">
                <a16:creationId xmlns:a16="http://schemas.microsoft.com/office/drawing/2014/main" id="{A22890A0-BEFB-458A-B316-1C5F17231807}"/>
              </a:ext>
            </a:extLst>
          </p:cNvPr>
          <p:cNvGrpSpPr/>
          <p:nvPr/>
        </p:nvGrpSpPr>
        <p:grpSpPr>
          <a:xfrm>
            <a:off x="1270783" y="2786575"/>
            <a:ext cx="1820982" cy="703385"/>
            <a:chOff x="3704493" y="3907692"/>
            <a:chExt cx="1820982" cy="703385"/>
          </a:xfrm>
        </p:grpSpPr>
        <p:cxnSp>
          <p:nvCxnSpPr>
            <p:cNvPr id="15" name="直接箭头连接符 14">
              <a:extLst>
                <a:ext uri="{FF2B5EF4-FFF2-40B4-BE49-F238E27FC236}">
                  <a16:creationId xmlns:a16="http://schemas.microsoft.com/office/drawing/2014/main" id="{00BE749E-8F2A-4C69-800B-95C422504E69}"/>
                </a:ext>
              </a:extLst>
            </p:cNvPr>
            <p:cNvCxnSpPr/>
            <p:nvPr/>
          </p:nvCxnSpPr>
          <p:spPr>
            <a:xfrm flipV="1">
              <a:off x="3954585" y="3907692"/>
              <a:ext cx="0" cy="4532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直接箭头连接符 15">
              <a:extLst>
                <a:ext uri="{FF2B5EF4-FFF2-40B4-BE49-F238E27FC236}">
                  <a16:creationId xmlns:a16="http://schemas.microsoft.com/office/drawing/2014/main" id="{6D417792-6046-45B5-A699-3EF313378781}"/>
                </a:ext>
              </a:extLst>
            </p:cNvPr>
            <p:cNvCxnSpPr/>
            <p:nvPr/>
          </p:nvCxnSpPr>
          <p:spPr>
            <a:xfrm flipH="1">
              <a:off x="3704493" y="4360985"/>
              <a:ext cx="250092" cy="2500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直接箭头连接符 16">
              <a:extLst>
                <a:ext uri="{FF2B5EF4-FFF2-40B4-BE49-F238E27FC236}">
                  <a16:creationId xmlns:a16="http://schemas.microsoft.com/office/drawing/2014/main" id="{39DA7BB6-C256-4F5D-B7E6-715E66B00E69}"/>
                </a:ext>
              </a:extLst>
            </p:cNvPr>
            <p:cNvCxnSpPr/>
            <p:nvPr/>
          </p:nvCxnSpPr>
          <p:spPr>
            <a:xfrm>
              <a:off x="3954585" y="4360985"/>
              <a:ext cx="46110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8" name="文本框 17">
                  <a:extLst>
                    <a:ext uri="{FF2B5EF4-FFF2-40B4-BE49-F238E27FC236}">
                      <a16:creationId xmlns:a16="http://schemas.microsoft.com/office/drawing/2014/main" id="{3F377F3E-69F6-48A5-A016-877769FF8467}"/>
                    </a:ext>
                  </a:extLst>
                </p:cNvPr>
                <p:cNvSpPr txBox="1"/>
                <p:nvPr/>
              </p:nvSpPr>
              <p:spPr>
                <a:xfrm>
                  <a:off x="3954584" y="4087446"/>
                  <a:ext cx="1570891" cy="276998"/>
                </a:xfrm>
                <a:prstGeom prst="rect">
                  <a:avLst/>
                </a:prstGeom>
                <a:noFill/>
              </p:spPr>
              <p:txBody>
                <a:bodyPr wrap="square" rtlCol="0">
                  <a:spAutoFit/>
                </a:bodyPr>
                <a:lstStyle/>
                <a:p>
                  <a14:m>
                    <m:oMath xmlns:m="http://schemas.openxmlformats.org/officeDocument/2006/math">
                      <m:sSub>
                        <m:sSubPr>
                          <m:ctrlPr>
                            <a:rPr lang="en-US" altLang="zh-CN" sz="1200" b="0" i="1" dirty="0" smtClean="0">
                              <a:latin typeface="Cambria Math" panose="02040503050406030204" pitchFamily="18" charset="0"/>
                              <a:cs typeface="Times New Roman" panose="02020603050405020304" pitchFamily="18" charset="0"/>
                            </a:rPr>
                          </m:ctrlPr>
                        </m:sSubPr>
                        <m:e>
                          <m:r>
                            <a:rPr lang="en-US" altLang="zh-CN" sz="1200" i="1" dirty="0" smtClean="0">
                              <a:latin typeface="Cambria Math" panose="02040503050406030204" pitchFamily="18" charset="0"/>
                              <a:cs typeface="Times New Roman" panose="02020603050405020304" pitchFamily="18" charset="0"/>
                            </a:rPr>
                            <m:t>𝐶</m:t>
                          </m:r>
                        </m:e>
                        <m:sub>
                          <m:r>
                            <a:rPr lang="en-US" altLang="zh-CN" sz="1200" b="0" i="1" dirty="0" smtClean="0">
                              <a:latin typeface="Cambria Math" panose="02040503050406030204" pitchFamily="18" charset="0"/>
                              <a:cs typeface="Times New Roman" panose="02020603050405020304" pitchFamily="18" charset="0"/>
                            </a:rPr>
                            <m:t>0</m:t>
                          </m:r>
                        </m:sub>
                      </m:sSub>
                    </m:oMath>
                  </a14:m>
                  <a:r>
                    <a:rPr lang="en-US" altLang="zh-CN" sz="1200" dirty="0">
                      <a:latin typeface="Times New Roman" panose="02020603050405020304" pitchFamily="18" charset="0"/>
                      <a:cs typeface="Times New Roman" panose="02020603050405020304" pitchFamily="18" charset="0"/>
                    </a:rPr>
                    <a:t>: Camera Frame</a:t>
                  </a:r>
                  <a:endParaRPr lang="zh-CN" altLang="en-US" sz="1200" dirty="0">
                    <a:latin typeface="Times New Roman" panose="02020603050405020304" pitchFamily="18" charset="0"/>
                    <a:cs typeface="Times New Roman" panose="02020603050405020304" pitchFamily="18" charset="0"/>
                  </a:endParaRPr>
                </a:p>
              </p:txBody>
            </p:sp>
          </mc:Choice>
          <mc:Fallback xmlns="">
            <p:sp>
              <p:nvSpPr>
                <p:cNvPr id="18" name="文本框 17">
                  <a:extLst>
                    <a:ext uri="{FF2B5EF4-FFF2-40B4-BE49-F238E27FC236}">
                      <a16:creationId xmlns:a16="http://schemas.microsoft.com/office/drawing/2014/main" id="{3F377F3E-69F6-48A5-A016-877769FF8467}"/>
                    </a:ext>
                  </a:extLst>
                </p:cNvPr>
                <p:cNvSpPr txBox="1">
                  <a:spLocks noRot="1" noChangeAspect="1" noMove="1" noResize="1" noEditPoints="1" noAdjustHandles="1" noChangeArrowheads="1" noChangeShapeType="1" noTextEdit="1"/>
                </p:cNvSpPr>
                <p:nvPr/>
              </p:nvSpPr>
              <p:spPr>
                <a:xfrm>
                  <a:off x="3954584" y="4087446"/>
                  <a:ext cx="1570891" cy="276998"/>
                </a:xfrm>
                <a:prstGeom prst="rect">
                  <a:avLst/>
                </a:prstGeom>
                <a:blipFill>
                  <a:blip r:embed="rId5"/>
                  <a:stretch>
                    <a:fillRect t="-2222" b="-17778"/>
                  </a:stretch>
                </a:blipFill>
              </p:spPr>
              <p:txBody>
                <a:bodyPr/>
                <a:lstStyle/>
                <a:p>
                  <a:r>
                    <a:rPr lang="zh-CN" altLang="en-US">
                      <a:noFill/>
                    </a:rPr>
                    <a:t> </a:t>
                  </a:r>
                </a:p>
              </p:txBody>
            </p:sp>
          </mc:Fallback>
        </mc:AlternateContent>
      </p:grpSp>
      <p:grpSp>
        <p:nvGrpSpPr>
          <p:cNvPr id="19" name="组合 18">
            <a:extLst>
              <a:ext uri="{FF2B5EF4-FFF2-40B4-BE49-F238E27FC236}">
                <a16:creationId xmlns:a16="http://schemas.microsoft.com/office/drawing/2014/main" id="{DE94FE38-917C-4863-A5BF-79C54CD9338E}"/>
              </a:ext>
            </a:extLst>
          </p:cNvPr>
          <p:cNvGrpSpPr/>
          <p:nvPr/>
        </p:nvGrpSpPr>
        <p:grpSpPr>
          <a:xfrm>
            <a:off x="922380" y="4115415"/>
            <a:ext cx="1820982" cy="703385"/>
            <a:chOff x="3704493" y="3907692"/>
            <a:chExt cx="1820982" cy="703385"/>
          </a:xfrm>
        </p:grpSpPr>
        <p:cxnSp>
          <p:nvCxnSpPr>
            <p:cNvPr id="20" name="直接箭头连接符 19">
              <a:extLst>
                <a:ext uri="{FF2B5EF4-FFF2-40B4-BE49-F238E27FC236}">
                  <a16:creationId xmlns:a16="http://schemas.microsoft.com/office/drawing/2014/main" id="{42FCEEA9-5A95-4B48-8B2C-961C8E5827D2}"/>
                </a:ext>
              </a:extLst>
            </p:cNvPr>
            <p:cNvCxnSpPr/>
            <p:nvPr/>
          </p:nvCxnSpPr>
          <p:spPr>
            <a:xfrm flipV="1">
              <a:off x="3954585" y="3907692"/>
              <a:ext cx="0" cy="4532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直接箭头连接符 20">
              <a:extLst>
                <a:ext uri="{FF2B5EF4-FFF2-40B4-BE49-F238E27FC236}">
                  <a16:creationId xmlns:a16="http://schemas.microsoft.com/office/drawing/2014/main" id="{F0C21255-D613-4DB3-985E-A6DBCDA7C9EF}"/>
                </a:ext>
              </a:extLst>
            </p:cNvPr>
            <p:cNvCxnSpPr/>
            <p:nvPr/>
          </p:nvCxnSpPr>
          <p:spPr>
            <a:xfrm flipH="1">
              <a:off x="3704493" y="4360985"/>
              <a:ext cx="250092" cy="2500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直接箭头连接符 21">
              <a:extLst>
                <a:ext uri="{FF2B5EF4-FFF2-40B4-BE49-F238E27FC236}">
                  <a16:creationId xmlns:a16="http://schemas.microsoft.com/office/drawing/2014/main" id="{B8471C01-0749-4054-887B-21D8E1922CEA}"/>
                </a:ext>
              </a:extLst>
            </p:cNvPr>
            <p:cNvCxnSpPr/>
            <p:nvPr/>
          </p:nvCxnSpPr>
          <p:spPr>
            <a:xfrm>
              <a:off x="3954585" y="4360985"/>
              <a:ext cx="46110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23" name="文本框 22">
                  <a:extLst>
                    <a:ext uri="{FF2B5EF4-FFF2-40B4-BE49-F238E27FC236}">
                      <a16:creationId xmlns:a16="http://schemas.microsoft.com/office/drawing/2014/main" id="{65EA16B6-F76A-415D-943D-1DC35DD7F383}"/>
                    </a:ext>
                  </a:extLst>
                </p:cNvPr>
                <p:cNvSpPr txBox="1"/>
                <p:nvPr/>
              </p:nvSpPr>
              <p:spPr>
                <a:xfrm>
                  <a:off x="3954584" y="4087446"/>
                  <a:ext cx="1570891" cy="276998"/>
                </a:xfrm>
                <a:prstGeom prst="rect">
                  <a:avLst/>
                </a:prstGeom>
                <a:noFill/>
              </p:spPr>
              <p:txBody>
                <a:bodyPr wrap="square" rtlCol="0">
                  <a:spAutoFit/>
                </a:bodyPr>
                <a:lstStyle/>
                <a:p>
                  <a14:m>
                    <m:oMath xmlns:m="http://schemas.openxmlformats.org/officeDocument/2006/math">
                      <m:sSub>
                        <m:sSubPr>
                          <m:ctrlPr>
                            <a:rPr lang="en-US" altLang="zh-CN" sz="1200" b="0" i="1" dirty="0" smtClean="0">
                              <a:latin typeface="Cambria Math" panose="02040503050406030204" pitchFamily="18" charset="0"/>
                              <a:cs typeface="Times New Roman" panose="02020603050405020304" pitchFamily="18" charset="0"/>
                            </a:rPr>
                          </m:ctrlPr>
                        </m:sSubPr>
                        <m:e>
                          <m:r>
                            <a:rPr lang="en-US" altLang="zh-CN" sz="1200" i="1" dirty="0" smtClean="0">
                              <a:latin typeface="Cambria Math" panose="02040503050406030204" pitchFamily="18" charset="0"/>
                              <a:cs typeface="Times New Roman" panose="02020603050405020304" pitchFamily="18" charset="0"/>
                            </a:rPr>
                            <m:t>𝐸</m:t>
                          </m:r>
                        </m:e>
                        <m:sub>
                          <m:r>
                            <a:rPr lang="en-US" altLang="zh-CN" sz="1200" b="0" i="1" dirty="0" smtClean="0">
                              <a:latin typeface="Cambria Math" panose="02040503050406030204" pitchFamily="18" charset="0"/>
                              <a:cs typeface="Times New Roman" panose="02020603050405020304" pitchFamily="18" charset="0"/>
                            </a:rPr>
                            <m:t>0</m:t>
                          </m:r>
                        </m:sub>
                      </m:sSub>
                    </m:oMath>
                  </a14:m>
                  <a:r>
                    <a:rPr lang="en-US" altLang="zh-CN" sz="1200" dirty="0">
                      <a:latin typeface="Times New Roman" panose="02020603050405020304" pitchFamily="18" charset="0"/>
                      <a:cs typeface="Times New Roman" panose="02020603050405020304" pitchFamily="18" charset="0"/>
                    </a:rPr>
                    <a:t>: Tool Frame</a:t>
                  </a:r>
                  <a:endParaRPr lang="zh-CN" altLang="en-US" sz="1200" dirty="0">
                    <a:latin typeface="Times New Roman" panose="02020603050405020304" pitchFamily="18" charset="0"/>
                    <a:cs typeface="Times New Roman" panose="02020603050405020304" pitchFamily="18" charset="0"/>
                  </a:endParaRPr>
                </a:p>
              </p:txBody>
            </p:sp>
          </mc:Choice>
          <mc:Fallback xmlns="">
            <p:sp>
              <p:nvSpPr>
                <p:cNvPr id="23" name="文本框 22">
                  <a:extLst>
                    <a:ext uri="{FF2B5EF4-FFF2-40B4-BE49-F238E27FC236}">
                      <a16:creationId xmlns:a16="http://schemas.microsoft.com/office/drawing/2014/main" id="{65EA16B6-F76A-415D-943D-1DC35DD7F383}"/>
                    </a:ext>
                  </a:extLst>
                </p:cNvPr>
                <p:cNvSpPr txBox="1">
                  <a:spLocks noRot="1" noChangeAspect="1" noMove="1" noResize="1" noEditPoints="1" noAdjustHandles="1" noChangeArrowheads="1" noChangeShapeType="1" noTextEdit="1"/>
                </p:cNvSpPr>
                <p:nvPr/>
              </p:nvSpPr>
              <p:spPr>
                <a:xfrm>
                  <a:off x="3954584" y="4087446"/>
                  <a:ext cx="1570891" cy="276998"/>
                </a:xfrm>
                <a:prstGeom prst="rect">
                  <a:avLst/>
                </a:prstGeom>
                <a:blipFill>
                  <a:blip r:embed="rId6"/>
                  <a:stretch>
                    <a:fillRect t="-2222" b="-17778"/>
                  </a:stretch>
                </a:blipFill>
              </p:spPr>
              <p:txBody>
                <a:bodyPr/>
                <a:lstStyle/>
                <a:p>
                  <a:r>
                    <a:rPr lang="zh-CN" altLang="en-US">
                      <a:noFill/>
                    </a:rPr>
                    <a:t> </a:t>
                  </a:r>
                </a:p>
              </p:txBody>
            </p:sp>
          </mc:Fallback>
        </mc:AlternateContent>
      </p:grpSp>
      <p:grpSp>
        <p:nvGrpSpPr>
          <p:cNvPr id="24" name="组合 23">
            <a:extLst>
              <a:ext uri="{FF2B5EF4-FFF2-40B4-BE49-F238E27FC236}">
                <a16:creationId xmlns:a16="http://schemas.microsoft.com/office/drawing/2014/main" id="{507B0B32-2EEB-4EF5-B9E7-8D0735B12294}"/>
              </a:ext>
            </a:extLst>
          </p:cNvPr>
          <p:cNvGrpSpPr/>
          <p:nvPr/>
        </p:nvGrpSpPr>
        <p:grpSpPr>
          <a:xfrm>
            <a:off x="2521239" y="5195811"/>
            <a:ext cx="1820982" cy="703385"/>
            <a:chOff x="3704493" y="3907692"/>
            <a:chExt cx="1820982" cy="703385"/>
          </a:xfrm>
        </p:grpSpPr>
        <p:cxnSp>
          <p:nvCxnSpPr>
            <p:cNvPr id="25" name="直接箭头连接符 24">
              <a:extLst>
                <a:ext uri="{FF2B5EF4-FFF2-40B4-BE49-F238E27FC236}">
                  <a16:creationId xmlns:a16="http://schemas.microsoft.com/office/drawing/2014/main" id="{9FDD5E6D-6A89-4D71-94A1-040CED2A5FD7}"/>
                </a:ext>
              </a:extLst>
            </p:cNvPr>
            <p:cNvCxnSpPr/>
            <p:nvPr/>
          </p:nvCxnSpPr>
          <p:spPr>
            <a:xfrm flipV="1">
              <a:off x="3954585" y="3907692"/>
              <a:ext cx="0" cy="4532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直接箭头连接符 25">
              <a:extLst>
                <a:ext uri="{FF2B5EF4-FFF2-40B4-BE49-F238E27FC236}">
                  <a16:creationId xmlns:a16="http://schemas.microsoft.com/office/drawing/2014/main" id="{0F3B2D36-5550-44A1-90C4-65A068856C7B}"/>
                </a:ext>
              </a:extLst>
            </p:cNvPr>
            <p:cNvCxnSpPr/>
            <p:nvPr/>
          </p:nvCxnSpPr>
          <p:spPr>
            <a:xfrm flipH="1">
              <a:off x="3704493" y="4360985"/>
              <a:ext cx="250092" cy="2500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直接箭头连接符 26">
              <a:extLst>
                <a:ext uri="{FF2B5EF4-FFF2-40B4-BE49-F238E27FC236}">
                  <a16:creationId xmlns:a16="http://schemas.microsoft.com/office/drawing/2014/main" id="{BEF46255-A717-42C9-AF2A-732AA179C9C2}"/>
                </a:ext>
              </a:extLst>
            </p:cNvPr>
            <p:cNvCxnSpPr/>
            <p:nvPr/>
          </p:nvCxnSpPr>
          <p:spPr>
            <a:xfrm>
              <a:off x="3954585" y="4360985"/>
              <a:ext cx="46110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28" name="文本框 27">
                  <a:extLst>
                    <a:ext uri="{FF2B5EF4-FFF2-40B4-BE49-F238E27FC236}">
                      <a16:creationId xmlns:a16="http://schemas.microsoft.com/office/drawing/2014/main" id="{BA074377-13D0-4A5F-BECF-B21DBDBFA7E8}"/>
                    </a:ext>
                  </a:extLst>
                </p:cNvPr>
                <p:cNvSpPr txBox="1"/>
                <p:nvPr/>
              </p:nvSpPr>
              <p:spPr>
                <a:xfrm>
                  <a:off x="3954584" y="4087446"/>
                  <a:ext cx="1570891" cy="276998"/>
                </a:xfrm>
                <a:prstGeom prst="rect">
                  <a:avLst/>
                </a:prstGeom>
                <a:noFill/>
              </p:spPr>
              <p:txBody>
                <a:bodyPr wrap="square" rtlCol="0">
                  <a:spAutoFit/>
                </a:bodyPr>
                <a:lstStyle/>
                <a:p>
                  <a14:m>
                    <m:oMath xmlns:m="http://schemas.openxmlformats.org/officeDocument/2006/math">
                      <m:r>
                        <a:rPr lang="en-US" altLang="zh-CN" sz="1200" i="1" dirty="0" smtClean="0">
                          <a:latin typeface="Cambria Math" panose="02040503050406030204" pitchFamily="18" charset="0"/>
                          <a:cs typeface="Times New Roman" panose="02020603050405020304" pitchFamily="18" charset="0"/>
                        </a:rPr>
                        <m:t>𝐵</m:t>
                      </m:r>
                    </m:oMath>
                  </a14:m>
                  <a:r>
                    <a:rPr lang="en-US" altLang="zh-CN" sz="1200" dirty="0">
                      <a:latin typeface="Times New Roman" panose="02020603050405020304" pitchFamily="18" charset="0"/>
                      <a:cs typeface="Times New Roman" panose="02020603050405020304" pitchFamily="18" charset="0"/>
                    </a:rPr>
                    <a:t>: Base/World Frame</a:t>
                  </a:r>
                  <a:endParaRPr lang="zh-CN" altLang="en-US" sz="1200" dirty="0">
                    <a:latin typeface="Times New Roman" panose="02020603050405020304" pitchFamily="18" charset="0"/>
                    <a:cs typeface="Times New Roman" panose="02020603050405020304" pitchFamily="18" charset="0"/>
                  </a:endParaRPr>
                </a:p>
              </p:txBody>
            </p:sp>
          </mc:Choice>
          <mc:Fallback xmlns="">
            <p:sp>
              <p:nvSpPr>
                <p:cNvPr id="28" name="文本框 27">
                  <a:extLst>
                    <a:ext uri="{FF2B5EF4-FFF2-40B4-BE49-F238E27FC236}">
                      <a16:creationId xmlns:a16="http://schemas.microsoft.com/office/drawing/2014/main" id="{BA074377-13D0-4A5F-BECF-B21DBDBFA7E8}"/>
                    </a:ext>
                  </a:extLst>
                </p:cNvPr>
                <p:cNvSpPr txBox="1">
                  <a:spLocks noRot="1" noChangeAspect="1" noMove="1" noResize="1" noEditPoints="1" noAdjustHandles="1" noChangeArrowheads="1" noChangeShapeType="1" noTextEdit="1"/>
                </p:cNvSpPr>
                <p:nvPr/>
              </p:nvSpPr>
              <p:spPr>
                <a:xfrm>
                  <a:off x="3954584" y="4087446"/>
                  <a:ext cx="1570891" cy="276998"/>
                </a:xfrm>
                <a:prstGeom prst="rect">
                  <a:avLst/>
                </a:prstGeom>
                <a:blipFill>
                  <a:blip r:embed="rId7"/>
                  <a:stretch>
                    <a:fillRect t="-2222" b="-17778"/>
                  </a:stretch>
                </a:blipFill>
              </p:spPr>
              <p:txBody>
                <a:bodyPr/>
                <a:lstStyle/>
                <a:p>
                  <a:r>
                    <a:rPr lang="zh-CN" altLang="en-US">
                      <a:noFill/>
                    </a:rPr>
                    <a:t> </a:t>
                  </a:r>
                </a:p>
              </p:txBody>
            </p:sp>
          </mc:Fallback>
        </mc:AlternateContent>
      </p:grpSp>
      <p:grpSp>
        <p:nvGrpSpPr>
          <p:cNvPr id="29" name="组合 28">
            <a:extLst>
              <a:ext uri="{FF2B5EF4-FFF2-40B4-BE49-F238E27FC236}">
                <a16:creationId xmlns:a16="http://schemas.microsoft.com/office/drawing/2014/main" id="{00A3D928-D714-4428-AA6D-1FEBE1007811}"/>
              </a:ext>
            </a:extLst>
          </p:cNvPr>
          <p:cNvGrpSpPr/>
          <p:nvPr/>
        </p:nvGrpSpPr>
        <p:grpSpPr>
          <a:xfrm>
            <a:off x="2966719" y="2779209"/>
            <a:ext cx="1820982" cy="703385"/>
            <a:chOff x="3704493" y="3907692"/>
            <a:chExt cx="1820982" cy="703385"/>
          </a:xfrm>
        </p:grpSpPr>
        <p:cxnSp>
          <p:nvCxnSpPr>
            <p:cNvPr id="30" name="直接箭头连接符 29">
              <a:extLst>
                <a:ext uri="{FF2B5EF4-FFF2-40B4-BE49-F238E27FC236}">
                  <a16:creationId xmlns:a16="http://schemas.microsoft.com/office/drawing/2014/main" id="{1808A0D9-248B-4552-9939-BCB4FCF6ACBF}"/>
                </a:ext>
              </a:extLst>
            </p:cNvPr>
            <p:cNvCxnSpPr/>
            <p:nvPr/>
          </p:nvCxnSpPr>
          <p:spPr>
            <a:xfrm flipV="1">
              <a:off x="3954585" y="3907692"/>
              <a:ext cx="0" cy="4532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直接箭头连接符 30">
              <a:extLst>
                <a:ext uri="{FF2B5EF4-FFF2-40B4-BE49-F238E27FC236}">
                  <a16:creationId xmlns:a16="http://schemas.microsoft.com/office/drawing/2014/main" id="{E0186569-16AE-4035-AC60-07ECE073D9C8}"/>
                </a:ext>
              </a:extLst>
            </p:cNvPr>
            <p:cNvCxnSpPr/>
            <p:nvPr/>
          </p:nvCxnSpPr>
          <p:spPr>
            <a:xfrm flipH="1">
              <a:off x="3704493" y="4360985"/>
              <a:ext cx="250092" cy="2500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直接箭头连接符 31">
              <a:extLst>
                <a:ext uri="{FF2B5EF4-FFF2-40B4-BE49-F238E27FC236}">
                  <a16:creationId xmlns:a16="http://schemas.microsoft.com/office/drawing/2014/main" id="{31D6173F-134E-478B-9271-1F1544225C5C}"/>
                </a:ext>
              </a:extLst>
            </p:cNvPr>
            <p:cNvCxnSpPr/>
            <p:nvPr/>
          </p:nvCxnSpPr>
          <p:spPr>
            <a:xfrm>
              <a:off x="3954585" y="4360985"/>
              <a:ext cx="46110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3" name="文本框 32">
                  <a:extLst>
                    <a:ext uri="{FF2B5EF4-FFF2-40B4-BE49-F238E27FC236}">
                      <a16:creationId xmlns:a16="http://schemas.microsoft.com/office/drawing/2014/main" id="{6F60FF81-7A40-42D4-9E49-3C1451656385}"/>
                    </a:ext>
                  </a:extLst>
                </p:cNvPr>
                <p:cNvSpPr txBox="1"/>
                <p:nvPr/>
              </p:nvSpPr>
              <p:spPr>
                <a:xfrm>
                  <a:off x="3954584" y="4087446"/>
                  <a:ext cx="1570891" cy="276998"/>
                </a:xfrm>
                <a:prstGeom prst="rect">
                  <a:avLst/>
                </a:prstGeom>
                <a:noFill/>
              </p:spPr>
              <p:txBody>
                <a:bodyPr wrap="square" rtlCol="0">
                  <a:spAutoFit/>
                </a:bodyPr>
                <a:lstStyle/>
                <a:p>
                  <a14:m>
                    <m:oMath xmlns:m="http://schemas.openxmlformats.org/officeDocument/2006/math">
                      <m:sSub>
                        <m:sSubPr>
                          <m:ctrlPr>
                            <a:rPr lang="en-US" altLang="zh-CN" sz="1200" b="0" i="1" dirty="0" smtClean="0">
                              <a:latin typeface="Cambria Math" panose="02040503050406030204" pitchFamily="18" charset="0"/>
                              <a:cs typeface="Times New Roman" panose="02020603050405020304" pitchFamily="18" charset="0"/>
                            </a:rPr>
                          </m:ctrlPr>
                        </m:sSubPr>
                        <m:e>
                          <m:r>
                            <a:rPr lang="en-US" altLang="zh-CN" sz="1200" i="1" dirty="0" smtClean="0">
                              <a:latin typeface="Cambria Math" panose="02040503050406030204" pitchFamily="18" charset="0"/>
                              <a:cs typeface="Times New Roman" panose="02020603050405020304" pitchFamily="18" charset="0"/>
                            </a:rPr>
                            <m:t>𝐶</m:t>
                          </m:r>
                        </m:e>
                        <m:sub>
                          <m:r>
                            <a:rPr lang="en-US" altLang="zh-CN" sz="1200" b="0" i="1" dirty="0" smtClean="0">
                              <a:latin typeface="Cambria Math" panose="02040503050406030204" pitchFamily="18" charset="0"/>
                              <a:cs typeface="Times New Roman" panose="02020603050405020304" pitchFamily="18" charset="0"/>
                            </a:rPr>
                            <m:t>1</m:t>
                          </m:r>
                        </m:sub>
                      </m:sSub>
                    </m:oMath>
                  </a14:m>
                  <a:r>
                    <a:rPr lang="en-US" altLang="zh-CN" sz="1200" dirty="0">
                      <a:latin typeface="Times New Roman" panose="02020603050405020304" pitchFamily="18" charset="0"/>
                      <a:cs typeface="Times New Roman" panose="02020603050405020304" pitchFamily="18" charset="0"/>
                    </a:rPr>
                    <a:t>: Camera Frame</a:t>
                  </a:r>
                  <a:endParaRPr lang="zh-CN" altLang="en-US" sz="1200" dirty="0">
                    <a:latin typeface="Times New Roman" panose="02020603050405020304" pitchFamily="18" charset="0"/>
                    <a:cs typeface="Times New Roman" panose="02020603050405020304" pitchFamily="18" charset="0"/>
                  </a:endParaRPr>
                </a:p>
              </p:txBody>
            </p:sp>
          </mc:Choice>
          <mc:Fallback xmlns="">
            <p:sp>
              <p:nvSpPr>
                <p:cNvPr id="33" name="文本框 32">
                  <a:extLst>
                    <a:ext uri="{FF2B5EF4-FFF2-40B4-BE49-F238E27FC236}">
                      <a16:creationId xmlns:a16="http://schemas.microsoft.com/office/drawing/2014/main" id="{6F60FF81-7A40-42D4-9E49-3C1451656385}"/>
                    </a:ext>
                  </a:extLst>
                </p:cNvPr>
                <p:cNvSpPr txBox="1">
                  <a:spLocks noRot="1" noChangeAspect="1" noMove="1" noResize="1" noEditPoints="1" noAdjustHandles="1" noChangeArrowheads="1" noChangeShapeType="1" noTextEdit="1"/>
                </p:cNvSpPr>
                <p:nvPr/>
              </p:nvSpPr>
              <p:spPr>
                <a:xfrm>
                  <a:off x="3954584" y="4087446"/>
                  <a:ext cx="1570891" cy="276998"/>
                </a:xfrm>
                <a:prstGeom prst="rect">
                  <a:avLst/>
                </a:prstGeom>
                <a:blipFill>
                  <a:blip r:embed="rId8"/>
                  <a:stretch>
                    <a:fillRect b="-15217"/>
                  </a:stretch>
                </a:blipFill>
              </p:spPr>
              <p:txBody>
                <a:bodyPr/>
                <a:lstStyle/>
                <a:p>
                  <a:r>
                    <a:rPr lang="zh-CN" altLang="en-US">
                      <a:noFill/>
                    </a:rPr>
                    <a:t> </a:t>
                  </a:r>
                </a:p>
              </p:txBody>
            </p:sp>
          </mc:Fallback>
        </mc:AlternateContent>
      </p:grpSp>
      <p:grpSp>
        <p:nvGrpSpPr>
          <p:cNvPr id="34" name="组合 33">
            <a:extLst>
              <a:ext uri="{FF2B5EF4-FFF2-40B4-BE49-F238E27FC236}">
                <a16:creationId xmlns:a16="http://schemas.microsoft.com/office/drawing/2014/main" id="{FEF99F32-A077-4032-8A39-88A7FA34788D}"/>
              </a:ext>
            </a:extLst>
          </p:cNvPr>
          <p:cNvGrpSpPr/>
          <p:nvPr/>
        </p:nvGrpSpPr>
        <p:grpSpPr>
          <a:xfrm>
            <a:off x="2917556" y="3961999"/>
            <a:ext cx="1820982" cy="703385"/>
            <a:chOff x="3704493" y="3907692"/>
            <a:chExt cx="1820982" cy="703385"/>
          </a:xfrm>
        </p:grpSpPr>
        <p:cxnSp>
          <p:nvCxnSpPr>
            <p:cNvPr id="35" name="直接箭头连接符 34">
              <a:extLst>
                <a:ext uri="{FF2B5EF4-FFF2-40B4-BE49-F238E27FC236}">
                  <a16:creationId xmlns:a16="http://schemas.microsoft.com/office/drawing/2014/main" id="{89CC85B9-9BA8-497A-B045-97B215206D0C}"/>
                </a:ext>
              </a:extLst>
            </p:cNvPr>
            <p:cNvCxnSpPr/>
            <p:nvPr/>
          </p:nvCxnSpPr>
          <p:spPr>
            <a:xfrm flipV="1">
              <a:off x="3954585" y="3907692"/>
              <a:ext cx="0" cy="4532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直接箭头连接符 35">
              <a:extLst>
                <a:ext uri="{FF2B5EF4-FFF2-40B4-BE49-F238E27FC236}">
                  <a16:creationId xmlns:a16="http://schemas.microsoft.com/office/drawing/2014/main" id="{EF756B7D-39DC-48B0-A373-E9E5DFAE7DE2}"/>
                </a:ext>
              </a:extLst>
            </p:cNvPr>
            <p:cNvCxnSpPr/>
            <p:nvPr/>
          </p:nvCxnSpPr>
          <p:spPr>
            <a:xfrm flipH="1">
              <a:off x="3704493" y="4360985"/>
              <a:ext cx="250092" cy="2500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直接箭头连接符 36">
              <a:extLst>
                <a:ext uri="{FF2B5EF4-FFF2-40B4-BE49-F238E27FC236}">
                  <a16:creationId xmlns:a16="http://schemas.microsoft.com/office/drawing/2014/main" id="{54B2B4B7-0DB5-4D03-A0CA-22C93E8C0D6F}"/>
                </a:ext>
              </a:extLst>
            </p:cNvPr>
            <p:cNvCxnSpPr/>
            <p:nvPr/>
          </p:nvCxnSpPr>
          <p:spPr>
            <a:xfrm>
              <a:off x="3954585" y="4360985"/>
              <a:ext cx="46110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8" name="文本框 37">
                  <a:extLst>
                    <a:ext uri="{FF2B5EF4-FFF2-40B4-BE49-F238E27FC236}">
                      <a16:creationId xmlns:a16="http://schemas.microsoft.com/office/drawing/2014/main" id="{38859568-A726-4A6B-B4F2-0BC3584C4125}"/>
                    </a:ext>
                  </a:extLst>
                </p:cNvPr>
                <p:cNvSpPr txBox="1"/>
                <p:nvPr/>
              </p:nvSpPr>
              <p:spPr>
                <a:xfrm>
                  <a:off x="3954584" y="4087446"/>
                  <a:ext cx="1570891" cy="276998"/>
                </a:xfrm>
                <a:prstGeom prst="rect">
                  <a:avLst/>
                </a:prstGeom>
                <a:noFill/>
              </p:spPr>
              <p:txBody>
                <a:bodyPr wrap="square" rtlCol="0">
                  <a:spAutoFit/>
                </a:bodyPr>
                <a:lstStyle/>
                <a:p>
                  <a14:m>
                    <m:oMath xmlns:m="http://schemas.openxmlformats.org/officeDocument/2006/math">
                      <m:sSub>
                        <m:sSubPr>
                          <m:ctrlPr>
                            <a:rPr lang="en-US" altLang="zh-CN" sz="1200" b="0" i="1" dirty="0" smtClean="0">
                              <a:latin typeface="Cambria Math" panose="02040503050406030204" pitchFamily="18" charset="0"/>
                              <a:cs typeface="Times New Roman" panose="02020603050405020304" pitchFamily="18" charset="0"/>
                            </a:rPr>
                          </m:ctrlPr>
                        </m:sSubPr>
                        <m:e>
                          <m:r>
                            <a:rPr lang="en-US" altLang="zh-CN" sz="1200" i="1" dirty="0" smtClean="0">
                              <a:latin typeface="Cambria Math" panose="02040503050406030204" pitchFamily="18" charset="0"/>
                              <a:cs typeface="Times New Roman" panose="02020603050405020304" pitchFamily="18" charset="0"/>
                            </a:rPr>
                            <m:t>𝐸</m:t>
                          </m:r>
                        </m:e>
                        <m:sub>
                          <m:r>
                            <a:rPr lang="en-US" altLang="zh-CN" sz="1200" b="0" i="1" dirty="0" smtClean="0">
                              <a:latin typeface="Cambria Math" panose="02040503050406030204" pitchFamily="18" charset="0"/>
                              <a:cs typeface="Times New Roman" panose="02020603050405020304" pitchFamily="18" charset="0"/>
                            </a:rPr>
                            <m:t>1</m:t>
                          </m:r>
                        </m:sub>
                      </m:sSub>
                    </m:oMath>
                  </a14:m>
                  <a:r>
                    <a:rPr lang="en-US" altLang="zh-CN" sz="1200" dirty="0">
                      <a:latin typeface="Times New Roman" panose="02020603050405020304" pitchFamily="18" charset="0"/>
                      <a:cs typeface="Times New Roman" panose="02020603050405020304" pitchFamily="18" charset="0"/>
                    </a:rPr>
                    <a:t>: Tool Frame</a:t>
                  </a:r>
                  <a:endParaRPr lang="zh-CN" altLang="en-US" sz="1200" dirty="0">
                    <a:latin typeface="Times New Roman" panose="02020603050405020304" pitchFamily="18" charset="0"/>
                    <a:cs typeface="Times New Roman" panose="02020603050405020304" pitchFamily="18" charset="0"/>
                  </a:endParaRPr>
                </a:p>
              </p:txBody>
            </p:sp>
          </mc:Choice>
          <mc:Fallback xmlns="">
            <p:sp>
              <p:nvSpPr>
                <p:cNvPr id="38" name="文本框 37">
                  <a:extLst>
                    <a:ext uri="{FF2B5EF4-FFF2-40B4-BE49-F238E27FC236}">
                      <a16:creationId xmlns:a16="http://schemas.microsoft.com/office/drawing/2014/main" id="{38859568-A726-4A6B-B4F2-0BC3584C4125}"/>
                    </a:ext>
                  </a:extLst>
                </p:cNvPr>
                <p:cNvSpPr txBox="1">
                  <a:spLocks noRot="1" noChangeAspect="1" noMove="1" noResize="1" noEditPoints="1" noAdjustHandles="1" noChangeArrowheads="1" noChangeShapeType="1" noTextEdit="1"/>
                </p:cNvSpPr>
                <p:nvPr/>
              </p:nvSpPr>
              <p:spPr>
                <a:xfrm>
                  <a:off x="3954584" y="4087446"/>
                  <a:ext cx="1570891" cy="276998"/>
                </a:xfrm>
                <a:prstGeom prst="rect">
                  <a:avLst/>
                </a:prstGeom>
                <a:blipFill>
                  <a:blip r:embed="rId9"/>
                  <a:stretch>
                    <a:fillRect b="-15217"/>
                  </a:stretch>
                </a:blipFill>
              </p:spPr>
              <p:txBody>
                <a:bodyPr/>
                <a:lstStyle/>
                <a:p>
                  <a:r>
                    <a:rPr lang="zh-CN" altLang="en-US">
                      <a:noFill/>
                    </a:rPr>
                    <a:t> </a:t>
                  </a:r>
                </a:p>
              </p:txBody>
            </p:sp>
          </mc:Fallback>
        </mc:AlternateContent>
      </p:grpSp>
      <p:cxnSp>
        <p:nvCxnSpPr>
          <p:cNvPr id="47" name="直接箭头连接符 46">
            <a:extLst>
              <a:ext uri="{FF2B5EF4-FFF2-40B4-BE49-F238E27FC236}">
                <a16:creationId xmlns:a16="http://schemas.microsoft.com/office/drawing/2014/main" id="{1947F753-A1D9-4FD0-94F3-227226C896D7}"/>
              </a:ext>
            </a:extLst>
          </p:cNvPr>
          <p:cNvCxnSpPr>
            <a:cxnSpLocks/>
          </p:cNvCxnSpPr>
          <p:nvPr/>
        </p:nvCxnSpPr>
        <p:spPr>
          <a:xfrm flipH="1" flipV="1">
            <a:off x="1411457" y="4818800"/>
            <a:ext cx="844063" cy="6036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8790A26A-435E-421B-B1BA-8C754BEAD4B5}"/>
              </a:ext>
            </a:extLst>
          </p:cNvPr>
          <p:cNvCxnSpPr>
            <a:cxnSpLocks/>
          </p:cNvCxnSpPr>
          <p:nvPr/>
        </p:nvCxnSpPr>
        <p:spPr>
          <a:xfrm flipV="1">
            <a:off x="1317276" y="3482595"/>
            <a:ext cx="179021" cy="5152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直接箭头连接符 64">
            <a:extLst>
              <a:ext uri="{FF2B5EF4-FFF2-40B4-BE49-F238E27FC236}">
                <a16:creationId xmlns:a16="http://schemas.microsoft.com/office/drawing/2014/main" id="{0D051869-BEB7-4CA8-81FC-A707324C0867}"/>
              </a:ext>
            </a:extLst>
          </p:cNvPr>
          <p:cNvCxnSpPr>
            <a:cxnSpLocks/>
          </p:cNvCxnSpPr>
          <p:nvPr/>
        </p:nvCxnSpPr>
        <p:spPr>
          <a:xfrm flipV="1">
            <a:off x="1833488" y="2392318"/>
            <a:ext cx="561732" cy="4449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a:extLst>
              <a:ext uri="{FF2B5EF4-FFF2-40B4-BE49-F238E27FC236}">
                <a16:creationId xmlns:a16="http://schemas.microsoft.com/office/drawing/2014/main" id="{CFAFDBD9-6655-446A-860C-53181CDFDB1F}"/>
              </a:ext>
            </a:extLst>
          </p:cNvPr>
          <p:cNvCxnSpPr>
            <a:cxnSpLocks/>
          </p:cNvCxnSpPr>
          <p:nvPr/>
        </p:nvCxnSpPr>
        <p:spPr>
          <a:xfrm flipH="1" flipV="1">
            <a:off x="2980704" y="2137317"/>
            <a:ext cx="236105" cy="5193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71">
            <a:extLst>
              <a:ext uri="{FF2B5EF4-FFF2-40B4-BE49-F238E27FC236}">
                <a16:creationId xmlns:a16="http://schemas.microsoft.com/office/drawing/2014/main" id="{41D7C5D6-FF3C-44D6-99A6-683AED797F8D}"/>
              </a:ext>
            </a:extLst>
          </p:cNvPr>
          <p:cNvCxnSpPr>
            <a:cxnSpLocks/>
          </p:cNvCxnSpPr>
          <p:nvPr/>
        </p:nvCxnSpPr>
        <p:spPr>
          <a:xfrm flipV="1">
            <a:off x="3026832" y="4794112"/>
            <a:ext cx="529943" cy="5779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989C51C7-0623-4051-9F1C-A5EA03CAFDD2}"/>
              </a:ext>
            </a:extLst>
          </p:cNvPr>
          <p:cNvCxnSpPr>
            <a:cxnSpLocks/>
          </p:cNvCxnSpPr>
          <p:nvPr/>
        </p:nvCxnSpPr>
        <p:spPr>
          <a:xfrm flipV="1">
            <a:off x="3329311" y="3384955"/>
            <a:ext cx="1" cy="449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7" name="文本框 76">
                <a:extLst>
                  <a:ext uri="{FF2B5EF4-FFF2-40B4-BE49-F238E27FC236}">
                    <a16:creationId xmlns:a16="http://schemas.microsoft.com/office/drawing/2014/main" id="{A27DB29E-9BAF-42E5-8BF1-216E2CA44F89}"/>
                  </a:ext>
                </a:extLst>
              </p:cNvPr>
              <p:cNvSpPr txBox="1"/>
              <p:nvPr/>
            </p:nvSpPr>
            <p:spPr>
              <a:xfrm>
                <a:off x="1833488" y="2318742"/>
                <a:ext cx="358042" cy="29399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sz="1200" b="0" i="1" smtClean="0">
                              <a:solidFill>
                                <a:schemeClr val="accent1"/>
                              </a:solidFill>
                              <a:latin typeface="Cambria Math" panose="02040503050406030204" pitchFamily="18" charset="0"/>
                            </a:rPr>
                          </m:ctrlPr>
                        </m:sSubPr>
                        <m:e>
                          <m:r>
                            <a:rPr lang="en-US" altLang="zh-CN" sz="1200" b="0" i="1" smtClean="0">
                              <a:solidFill>
                                <a:schemeClr val="accent1"/>
                              </a:solidFill>
                              <a:latin typeface="Cambria Math" panose="02040503050406030204" pitchFamily="18" charset="0"/>
                            </a:rPr>
                            <m:t>𝑔</m:t>
                          </m:r>
                        </m:e>
                        <m:sub>
                          <m:sSub>
                            <m:sSubPr>
                              <m:ctrlPr>
                                <a:rPr lang="en-US" altLang="zh-CN" sz="1200" b="0" i="1" smtClean="0">
                                  <a:solidFill>
                                    <a:schemeClr val="accent1"/>
                                  </a:solidFill>
                                  <a:latin typeface="Cambria Math" panose="02040503050406030204" pitchFamily="18" charset="0"/>
                                </a:rPr>
                              </m:ctrlPr>
                            </m:sSubPr>
                            <m:e>
                              <m:r>
                                <a:rPr lang="en-US" altLang="zh-CN" sz="1200" b="0" i="1" smtClean="0">
                                  <a:solidFill>
                                    <a:schemeClr val="accent1"/>
                                  </a:solidFill>
                                  <a:latin typeface="Cambria Math" panose="02040503050406030204" pitchFamily="18" charset="0"/>
                                </a:rPr>
                                <m:t>3</m:t>
                              </m:r>
                            </m:e>
                            <m:sub>
                              <m:r>
                                <a:rPr lang="en-US" altLang="zh-CN" sz="1200" b="0" i="1" smtClean="0">
                                  <a:solidFill>
                                    <a:schemeClr val="accent1"/>
                                  </a:solidFill>
                                  <a:latin typeface="Cambria Math" panose="02040503050406030204" pitchFamily="18" charset="0"/>
                                </a:rPr>
                                <m:t>0</m:t>
                              </m:r>
                            </m:sub>
                          </m:sSub>
                        </m:sub>
                      </m:sSub>
                    </m:oMath>
                  </m:oMathPara>
                </a14:m>
                <a:endParaRPr lang="zh-CN" altLang="en-US" sz="1200" dirty="0">
                  <a:solidFill>
                    <a:schemeClr val="accent1"/>
                  </a:solidFill>
                </a:endParaRPr>
              </a:p>
            </p:txBody>
          </p:sp>
        </mc:Choice>
        <mc:Fallback xmlns="">
          <p:sp>
            <p:nvSpPr>
              <p:cNvPr id="77" name="文本框 76">
                <a:extLst>
                  <a:ext uri="{FF2B5EF4-FFF2-40B4-BE49-F238E27FC236}">
                    <a16:creationId xmlns:a16="http://schemas.microsoft.com/office/drawing/2014/main" id="{A27DB29E-9BAF-42E5-8BF1-216E2CA44F89}"/>
                  </a:ext>
                </a:extLst>
              </p:cNvPr>
              <p:cNvSpPr txBox="1">
                <a:spLocks noRot="1" noChangeAspect="1" noMove="1" noResize="1" noEditPoints="1" noAdjustHandles="1" noChangeArrowheads="1" noChangeShapeType="1" noTextEdit="1"/>
              </p:cNvSpPr>
              <p:nvPr/>
            </p:nvSpPr>
            <p:spPr>
              <a:xfrm>
                <a:off x="1833488" y="2318742"/>
                <a:ext cx="358042" cy="293991"/>
              </a:xfrm>
              <a:prstGeom prst="rect">
                <a:avLst/>
              </a:prstGeom>
              <a:blipFill>
                <a:blip r:embed="rId10"/>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8" name="文本框 77">
                <a:extLst>
                  <a:ext uri="{FF2B5EF4-FFF2-40B4-BE49-F238E27FC236}">
                    <a16:creationId xmlns:a16="http://schemas.microsoft.com/office/drawing/2014/main" id="{1E35D0CA-782C-484A-892D-C5C1F391CFE3}"/>
                  </a:ext>
                </a:extLst>
              </p:cNvPr>
              <p:cNvSpPr txBox="1"/>
              <p:nvPr/>
            </p:nvSpPr>
            <p:spPr>
              <a:xfrm>
                <a:off x="1429776" y="3787310"/>
                <a:ext cx="358042" cy="27699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sz="1200" b="0" i="1" smtClean="0">
                              <a:solidFill>
                                <a:schemeClr val="accent1"/>
                              </a:solidFill>
                              <a:latin typeface="Cambria Math" panose="02040503050406030204" pitchFamily="18" charset="0"/>
                            </a:rPr>
                          </m:ctrlPr>
                        </m:sSubPr>
                        <m:e>
                          <m:r>
                            <a:rPr lang="en-US" altLang="zh-CN" sz="1200" b="0" i="1" smtClean="0">
                              <a:solidFill>
                                <a:schemeClr val="accent1"/>
                              </a:solidFill>
                              <a:latin typeface="Cambria Math" panose="02040503050406030204" pitchFamily="18" charset="0"/>
                            </a:rPr>
                            <m:t>𝑔</m:t>
                          </m:r>
                        </m:e>
                        <m:sub>
                          <m:r>
                            <a:rPr lang="en-US" altLang="zh-CN" sz="1200" b="0" i="1" smtClean="0">
                              <a:solidFill>
                                <a:schemeClr val="accent1"/>
                              </a:solidFill>
                              <a:latin typeface="Cambria Math" panose="02040503050406030204" pitchFamily="18" charset="0"/>
                            </a:rPr>
                            <m:t>2</m:t>
                          </m:r>
                        </m:sub>
                      </m:sSub>
                    </m:oMath>
                  </m:oMathPara>
                </a14:m>
                <a:endParaRPr lang="zh-CN" altLang="en-US" sz="1200" dirty="0">
                  <a:solidFill>
                    <a:schemeClr val="accent1"/>
                  </a:solidFill>
                </a:endParaRPr>
              </a:p>
            </p:txBody>
          </p:sp>
        </mc:Choice>
        <mc:Fallback xmlns="">
          <p:sp>
            <p:nvSpPr>
              <p:cNvPr id="78" name="文本框 77">
                <a:extLst>
                  <a:ext uri="{FF2B5EF4-FFF2-40B4-BE49-F238E27FC236}">
                    <a16:creationId xmlns:a16="http://schemas.microsoft.com/office/drawing/2014/main" id="{1E35D0CA-782C-484A-892D-C5C1F391CFE3}"/>
                  </a:ext>
                </a:extLst>
              </p:cNvPr>
              <p:cNvSpPr txBox="1">
                <a:spLocks noRot="1" noChangeAspect="1" noMove="1" noResize="1" noEditPoints="1" noAdjustHandles="1" noChangeArrowheads="1" noChangeShapeType="1" noTextEdit="1"/>
              </p:cNvSpPr>
              <p:nvPr/>
            </p:nvSpPr>
            <p:spPr>
              <a:xfrm>
                <a:off x="1429776" y="3787310"/>
                <a:ext cx="358042" cy="276999"/>
              </a:xfrm>
              <a:prstGeom prst="rect">
                <a:avLst/>
              </a:prstGeom>
              <a:blipFill>
                <a:blip r:embed="rId11"/>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9" name="文本框 78">
                <a:extLst>
                  <a:ext uri="{FF2B5EF4-FFF2-40B4-BE49-F238E27FC236}">
                    <a16:creationId xmlns:a16="http://schemas.microsoft.com/office/drawing/2014/main" id="{6DA310D8-1D25-4168-BBF7-29A068A9D50F}"/>
                  </a:ext>
                </a:extLst>
              </p:cNvPr>
              <p:cNvSpPr txBox="1"/>
              <p:nvPr/>
            </p:nvSpPr>
            <p:spPr>
              <a:xfrm>
                <a:off x="1760555" y="4862263"/>
                <a:ext cx="358042" cy="29399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sz="1200" b="0" i="1" smtClean="0">
                              <a:solidFill>
                                <a:schemeClr val="accent1"/>
                              </a:solidFill>
                              <a:latin typeface="Cambria Math" panose="02040503050406030204" pitchFamily="18" charset="0"/>
                            </a:rPr>
                          </m:ctrlPr>
                        </m:sSubPr>
                        <m:e>
                          <m:r>
                            <a:rPr lang="en-US" altLang="zh-CN" sz="1200" b="0" i="1" smtClean="0">
                              <a:solidFill>
                                <a:schemeClr val="accent1"/>
                              </a:solidFill>
                              <a:latin typeface="Cambria Math" panose="02040503050406030204" pitchFamily="18" charset="0"/>
                            </a:rPr>
                            <m:t>𝑔</m:t>
                          </m:r>
                        </m:e>
                        <m:sub>
                          <m:sSub>
                            <m:sSubPr>
                              <m:ctrlPr>
                                <a:rPr lang="en-US" altLang="zh-CN" sz="1200" b="0" i="1" smtClean="0">
                                  <a:solidFill>
                                    <a:schemeClr val="accent1"/>
                                  </a:solidFill>
                                  <a:latin typeface="Cambria Math" panose="02040503050406030204" pitchFamily="18" charset="0"/>
                                </a:rPr>
                              </m:ctrlPr>
                            </m:sSubPr>
                            <m:e>
                              <m:r>
                                <a:rPr lang="en-US" altLang="zh-CN" sz="1200" b="0" i="1" smtClean="0">
                                  <a:solidFill>
                                    <a:schemeClr val="accent1"/>
                                  </a:solidFill>
                                  <a:latin typeface="Cambria Math" panose="02040503050406030204" pitchFamily="18" charset="0"/>
                                </a:rPr>
                                <m:t>1</m:t>
                              </m:r>
                            </m:e>
                            <m:sub>
                              <m:r>
                                <a:rPr lang="en-US" altLang="zh-CN" sz="1200" b="0" i="1" smtClean="0">
                                  <a:solidFill>
                                    <a:schemeClr val="accent1"/>
                                  </a:solidFill>
                                  <a:latin typeface="Cambria Math" panose="02040503050406030204" pitchFamily="18" charset="0"/>
                                </a:rPr>
                                <m:t>0</m:t>
                              </m:r>
                            </m:sub>
                          </m:sSub>
                        </m:sub>
                      </m:sSub>
                    </m:oMath>
                  </m:oMathPara>
                </a14:m>
                <a:endParaRPr lang="zh-CN" altLang="en-US" sz="1200" dirty="0">
                  <a:solidFill>
                    <a:schemeClr val="accent1"/>
                  </a:solidFill>
                </a:endParaRPr>
              </a:p>
            </p:txBody>
          </p:sp>
        </mc:Choice>
        <mc:Fallback xmlns="">
          <p:sp>
            <p:nvSpPr>
              <p:cNvPr id="79" name="文本框 78">
                <a:extLst>
                  <a:ext uri="{FF2B5EF4-FFF2-40B4-BE49-F238E27FC236}">
                    <a16:creationId xmlns:a16="http://schemas.microsoft.com/office/drawing/2014/main" id="{6DA310D8-1D25-4168-BBF7-29A068A9D50F}"/>
                  </a:ext>
                </a:extLst>
              </p:cNvPr>
              <p:cNvSpPr txBox="1">
                <a:spLocks noRot="1" noChangeAspect="1" noMove="1" noResize="1" noEditPoints="1" noAdjustHandles="1" noChangeArrowheads="1" noChangeShapeType="1" noTextEdit="1"/>
              </p:cNvSpPr>
              <p:nvPr/>
            </p:nvSpPr>
            <p:spPr>
              <a:xfrm>
                <a:off x="1760555" y="4862263"/>
                <a:ext cx="358042" cy="293991"/>
              </a:xfrm>
              <a:prstGeom prst="rect">
                <a:avLst/>
              </a:prstGeom>
              <a:blipFill>
                <a:blip r:embed="rId1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0" name="文本框 79">
                <a:extLst>
                  <a:ext uri="{FF2B5EF4-FFF2-40B4-BE49-F238E27FC236}">
                    <a16:creationId xmlns:a16="http://schemas.microsoft.com/office/drawing/2014/main" id="{60B384EC-7E58-42B8-AC5C-A0AF5D0E2429}"/>
                  </a:ext>
                </a:extLst>
              </p:cNvPr>
              <p:cNvSpPr txBox="1"/>
              <p:nvPr/>
            </p:nvSpPr>
            <p:spPr>
              <a:xfrm>
                <a:off x="3357244" y="5003026"/>
                <a:ext cx="358042" cy="29290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sz="1200" b="0" i="1" smtClean="0">
                              <a:solidFill>
                                <a:schemeClr val="accent1"/>
                              </a:solidFill>
                              <a:latin typeface="Cambria Math" panose="02040503050406030204" pitchFamily="18" charset="0"/>
                            </a:rPr>
                          </m:ctrlPr>
                        </m:sSubPr>
                        <m:e>
                          <m:r>
                            <a:rPr lang="en-US" altLang="zh-CN" sz="1200" b="0" i="1" smtClean="0">
                              <a:solidFill>
                                <a:schemeClr val="accent1"/>
                              </a:solidFill>
                              <a:latin typeface="Cambria Math" panose="02040503050406030204" pitchFamily="18" charset="0"/>
                            </a:rPr>
                            <m:t>𝑔</m:t>
                          </m:r>
                        </m:e>
                        <m:sub>
                          <m:sSub>
                            <m:sSubPr>
                              <m:ctrlPr>
                                <a:rPr lang="en-US" altLang="zh-CN" sz="1200" b="0" i="1" smtClean="0">
                                  <a:solidFill>
                                    <a:schemeClr val="accent1"/>
                                  </a:solidFill>
                                  <a:latin typeface="Cambria Math" panose="02040503050406030204" pitchFamily="18" charset="0"/>
                                </a:rPr>
                              </m:ctrlPr>
                            </m:sSubPr>
                            <m:e>
                              <m:r>
                                <a:rPr lang="en-US" altLang="zh-CN" sz="1200" b="0" i="1" smtClean="0">
                                  <a:solidFill>
                                    <a:schemeClr val="accent1"/>
                                  </a:solidFill>
                                  <a:latin typeface="Cambria Math" panose="02040503050406030204" pitchFamily="18" charset="0"/>
                                </a:rPr>
                                <m:t>1</m:t>
                              </m:r>
                            </m:e>
                            <m:sub>
                              <m:r>
                                <a:rPr lang="en-US" altLang="zh-CN" sz="1200" b="0" i="1" smtClean="0">
                                  <a:solidFill>
                                    <a:schemeClr val="accent1"/>
                                  </a:solidFill>
                                  <a:latin typeface="Cambria Math" panose="02040503050406030204" pitchFamily="18" charset="0"/>
                                </a:rPr>
                                <m:t>1</m:t>
                              </m:r>
                            </m:sub>
                          </m:sSub>
                        </m:sub>
                      </m:sSub>
                    </m:oMath>
                  </m:oMathPara>
                </a14:m>
                <a:endParaRPr lang="zh-CN" altLang="en-US" sz="1200" dirty="0">
                  <a:solidFill>
                    <a:schemeClr val="accent1"/>
                  </a:solidFill>
                </a:endParaRPr>
              </a:p>
            </p:txBody>
          </p:sp>
        </mc:Choice>
        <mc:Fallback xmlns="">
          <p:sp>
            <p:nvSpPr>
              <p:cNvPr id="80" name="文本框 79">
                <a:extLst>
                  <a:ext uri="{FF2B5EF4-FFF2-40B4-BE49-F238E27FC236}">
                    <a16:creationId xmlns:a16="http://schemas.microsoft.com/office/drawing/2014/main" id="{60B384EC-7E58-42B8-AC5C-A0AF5D0E2429}"/>
                  </a:ext>
                </a:extLst>
              </p:cNvPr>
              <p:cNvSpPr txBox="1">
                <a:spLocks noRot="1" noChangeAspect="1" noMove="1" noResize="1" noEditPoints="1" noAdjustHandles="1" noChangeArrowheads="1" noChangeShapeType="1" noTextEdit="1"/>
              </p:cNvSpPr>
              <p:nvPr/>
            </p:nvSpPr>
            <p:spPr>
              <a:xfrm>
                <a:off x="3357244" y="5003026"/>
                <a:ext cx="358042" cy="292901"/>
              </a:xfrm>
              <a:prstGeom prst="rect">
                <a:avLst/>
              </a:prstGeom>
              <a:blipFill>
                <a:blip r:embed="rId1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1" name="文本框 80">
                <a:extLst>
                  <a:ext uri="{FF2B5EF4-FFF2-40B4-BE49-F238E27FC236}">
                    <a16:creationId xmlns:a16="http://schemas.microsoft.com/office/drawing/2014/main" id="{3AF0A2C8-5327-439B-8DDC-38FCD18B216E}"/>
                  </a:ext>
                </a:extLst>
              </p:cNvPr>
              <p:cNvSpPr txBox="1"/>
              <p:nvPr/>
            </p:nvSpPr>
            <p:spPr>
              <a:xfrm>
                <a:off x="3398201" y="3509663"/>
                <a:ext cx="358042" cy="27699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sz="1200" b="0" i="1" smtClean="0">
                              <a:solidFill>
                                <a:schemeClr val="accent1"/>
                              </a:solidFill>
                              <a:latin typeface="Cambria Math" panose="02040503050406030204" pitchFamily="18" charset="0"/>
                            </a:rPr>
                          </m:ctrlPr>
                        </m:sSubPr>
                        <m:e>
                          <m:r>
                            <a:rPr lang="en-US" altLang="zh-CN" sz="1200" b="0" i="1" smtClean="0">
                              <a:solidFill>
                                <a:schemeClr val="accent1"/>
                              </a:solidFill>
                              <a:latin typeface="Cambria Math" panose="02040503050406030204" pitchFamily="18" charset="0"/>
                            </a:rPr>
                            <m:t>𝑔</m:t>
                          </m:r>
                        </m:e>
                        <m:sub>
                          <m:r>
                            <a:rPr lang="en-US" altLang="zh-CN" sz="1200" b="0" i="1" smtClean="0">
                              <a:solidFill>
                                <a:schemeClr val="accent1"/>
                              </a:solidFill>
                              <a:latin typeface="Cambria Math" panose="02040503050406030204" pitchFamily="18" charset="0"/>
                            </a:rPr>
                            <m:t>2</m:t>
                          </m:r>
                        </m:sub>
                      </m:sSub>
                    </m:oMath>
                  </m:oMathPara>
                </a14:m>
                <a:endParaRPr lang="zh-CN" altLang="en-US" sz="1200" dirty="0">
                  <a:solidFill>
                    <a:schemeClr val="accent1"/>
                  </a:solidFill>
                </a:endParaRPr>
              </a:p>
            </p:txBody>
          </p:sp>
        </mc:Choice>
        <mc:Fallback xmlns="">
          <p:sp>
            <p:nvSpPr>
              <p:cNvPr id="81" name="文本框 80">
                <a:extLst>
                  <a:ext uri="{FF2B5EF4-FFF2-40B4-BE49-F238E27FC236}">
                    <a16:creationId xmlns:a16="http://schemas.microsoft.com/office/drawing/2014/main" id="{3AF0A2C8-5327-439B-8DDC-38FCD18B216E}"/>
                  </a:ext>
                </a:extLst>
              </p:cNvPr>
              <p:cNvSpPr txBox="1">
                <a:spLocks noRot="1" noChangeAspect="1" noMove="1" noResize="1" noEditPoints="1" noAdjustHandles="1" noChangeArrowheads="1" noChangeShapeType="1" noTextEdit="1"/>
              </p:cNvSpPr>
              <p:nvPr/>
            </p:nvSpPr>
            <p:spPr>
              <a:xfrm>
                <a:off x="3398201" y="3509663"/>
                <a:ext cx="358042" cy="276999"/>
              </a:xfrm>
              <a:prstGeom prst="rect">
                <a:avLst/>
              </a:prstGeom>
              <a:blipFill>
                <a:blip r:embed="rId1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2" name="文本框 81">
                <a:extLst>
                  <a:ext uri="{FF2B5EF4-FFF2-40B4-BE49-F238E27FC236}">
                    <a16:creationId xmlns:a16="http://schemas.microsoft.com/office/drawing/2014/main" id="{F9DBD29A-D1F6-4936-9839-2658FF178170}"/>
                  </a:ext>
                </a:extLst>
              </p:cNvPr>
              <p:cNvSpPr txBox="1"/>
              <p:nvPr/>
            </p:nvSpPr>
            <p:spPr>
              <a:xfrm>
                <a:off x="3100552" y="2229465"/>
                <a:ext cx="358042" cy="29290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sz="1200" b="0" i="1" smtClean="0">
                              <a:solidFill>
                                <a:schemeClr val="accent1"/>
                              </a:solidFill>
                              <a:latin typeface="Cambria Math" panose="02040503050406030204" pitchFamily="18" charset="0"/>
                            </a:rPr>
                          </m:ctrlPr>
                        </m:sSubPr>
                        <m:e>
                          <m:r>
                            <a:rPr lang="en-US" altLang="zh-CN" sz="1200" b="0" i="1" smtClean="0">
                              <a:solidFill>
                                <a:schemeClr val="accent1"/>
                              </a:solidFill>
                              <a:latin typeface="Cambria Math" panose="02040503050406030204" pitchFamily="18" charset="0"/>
                            </a:rPr>
                            <m:t>𝑔</m:t>
                          </m:r>
                        </m:e>
                        <m:sub>
                          <m:sSub>
                            <m:sSubPr>
                              <m:ctrlPr>
                                <a:rPr lang="en-US" altLang="zh-CN" sz="1200" b="0" i="1" smtClean="0">
                                  <a:solidFill>
                                    <a:schemeClr val="accent1"/>
                                  </a:solidFill>
                                  <a:latin typeface="Cambria Math" panose="02040503050406030204" pitchFamily="18" charset="0"/>
                                </a:rPr>
                              </m:ctrlPr>
                            </m:sSubPr>
                            <m:e>
                              <m:r>
                                <a:rPr lang="en-US" altLang="zh-CN" sz="1200" b="0" i="1" smtClean="0">
                                  <a:solidFill>
                                    <a:schemeClr val="accent1"/>
                                  </a:solidFill>
                                  <a:latin typeface="Cambria Math" panose="02040503050406030204" pitchFamily="18" charset="0"/>
                                </a:rPr>
                                <m:t>3</m:t>
                              </m:r>
                            </m:e>
                            <m:sub>
                              <m:r>
                                <a:rPr lang="en-US" altLang="zh-CN" sz="1200" b="0" i="1" smtClean="0">
                                  <a:solidFill>
                                    <a:schemeClr val="accent1"/>
                                  </a:solidFill>
                                  <a:latin typeface="Cambria Math" panose="02040503050406030204" pitchFamily="18" charset="0"/>
                                </a:rPr>
                                <m:t>1</m:t>
                              </m:r>
                            </m:sub>
                          </m:sSub>
                        </m:sub>
                      </m:sSub>
                    </m:oMath>
                  </m:oMathPara>
                </a14:m>
                <a:endParaRPr lang="zh-CN" altLang="en-US" sz="1200" dirty="0">
                  <a:solidFill>
                    <a:schemeClr val="accent1"/>
                  </a:solidFill>
                </a:endParaRPr>
              </a:p>
            </p:txBody>
          </p:sp>
        </mc:Choice>
        <mc:Fallback xmlns="">
          <p:sp>
            <p:nvSpPr>
              <p:cNvPr id="82" name="文本框 81">
                <a:extLst>
                  <a:ext uri="{FF2B5EF4-FFF2-40B4-BE49-F238E27FC236}">
                    <a16:creationId xmlns:a16="http://schemas.microsoft.com/office/drawing/2014/main" id="{F9DBD29A-D1F6-4936-9839-2658FF178170}"/>
                  </a:ext>
                </a:extLst>
              </p:cNvPr>
              <p:cNvSpPr txBox="1">
                <a:spLocks noRot="1" noChangeAspect="1" noMove="1" noResize="1" noEditPoints="1" noAdjustHandles="1" noChangeArrowheads="1" noChangeShapeType="1" noTextEdit="1"/>
              </p:cNvSpPr>
              <p:nvPr/>
            </p:nvSpPr>
            <p:spPr>
              <a:xfrm>
                <a:off x="3100552" y="2229465"/>
                <a:ext cx="358042" cy="292901"/>
              </a:xfrm>
              <a:prstGeom prst="rect">
                <a:avLst/>
              </a:prstGeom>
              <a:blipFill>
                <a:blip r:embed="rId15"/>
                <a:stretch>
                  <a:fillRect/>
                </a:stretch>
              </a:blipFill>
            </p:spPr>
            <p:txBody>
              <a:bodyPr/>
              <a:lstStyle/>
              <a:p>
                <a:r>
                  <a:rPr lang="zh-CN" altLang="en-US">
                    <a:noFill/>
                  </a:rPr>
                  <a:t> </a:t>
                </a:r>
              </a:p>
            </p:txBody>
          </p:sp>
        </mc:Fallback>
      </mc:AlternateContent>
      <p:sp>
        <p:nvSpPr>
          <p:cNvPr id="83" name="文本框 82">
            <a:extLst>
              <a:ext uri="{FF2B5EF4-FFF2-40B4-BE49-F238E27FC236}">
                <a16:creationId xmlns:a16="http://schemas.microsoft.com/office/drawing/2014/main" id="{1994FADC-3D00-41CC-83EB-8123D156EE84}"/>
              </a:ext>
            </a:extLst>
          </p:cNvPr>
          <p:cNvSpPr txBox="1"/>
          <p:nvPr/>
        </p:nvSpPr>
        <p:spPr>
          <a:xfrm>
            <a:off x="4512763" y="3594876"/>
            <a:ext cx="358042" cy="369332"/>
          </a:xfrm>
          <a:prstGeom prst="rect">
            <a:avLst/>
          </a:prstGeom>
          <a:noFill/>
        </p:spPr>
        <p:txBody>
          <a:bodyPr wrap="square" rtlCol="0">
            <a:spAutoFit/>
          </a:bodyPr>
          <a:lstStyle/>
          <a:p>
            <a:r>
              <a:rPr lang="en-US" altLang="zh-CN" dirty="0"/>
              <a:t>…</a:t>
            </a:r>
            <a:endParaRPr lang="zh-CN" altLang="en-US" dirty="0"/>
          </a:p>
        </p:txBody>
      </p:sp>
      <mc:AlternateContent xmlns:mc="http://schemas.openxmlformats.org/markup-compatibility/2006" xmlns:a14="http://schemas.microsoft.com/office/drawing/2010/main">
        <mc:Choice Requires="a14">
          <p:sp>
            <p:nvSpPr>
              <p:cNvPr id="88" name="文本框 87">
                <a:extLst>
                  <a:ext uri="{FF2B5EF4-FFF2-40B4-BE49-F238E27FC236}">
                    <a16:creationId xmlns:a16="http://schemas.microsoft.com/office/drawing/2014/main" id="{DE2AE275-7CDF-4419-8B5E-F329B9322DFC}"/>
                  </a:ext>
                </a:extLst>
              </p:cNvPr>
              <p:cNvSpPr txBox="1"/>
              <p:nvPr/>
            </p:nvSpPr>
            <p:spPr>
              <a:xfrm>
                <a:off x="5022008" y="2747537"/>
                <a:ext cx="6565617" cy="2356543"/>
              </a:xfrm>
              <a:prstGeom prst="rect">
                <a:avLst/>
              </a:prstGeom>
              <a:noFill/>
            </p:spPr>
            <p:txBody>
              <a:bodyPr wrap="square" rtlCol="0">
                <a:spAutoFit/>
              </a:bodyPr>
              <a:lstStyle/>
              <a:p>
                <a:endParaRPr lang="en-US" altLang="zh-CN" sz="1600" dirty="0"/>
              </a:p>
              <a:p>
                <a:pPr marL="285750" indent="-28575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By taking N pictures, we can make use of N equations to solve </a:t>
                </a:r>
                <a14:m>
                  <m:oMath xmlns:m="http://schemas.openxmlformats.org/officeDocument/2006/math">
                    <m:r>
                      <a:rPr lang="en-US" altLang="zh-CN" sz="1600" i="1" dirty="0" smtClean="0">
                        <a:latin typeface="Cambria Math" panose="02040503050406030204" pitchFamily="18" charset="0"/>
                      </a:rPr>
                      <m:t>𝐴𝑋</m:t>
                    </m:r>
                    <m:r>
                      <a:rPr lang="en-US" altLang="zh-CN" sz="1600" i="1" dirty="0" smtClean="0">
                        <a:latin typeface="Cambria Math" panose="02040503050406030204" pitchFamily="18" charset="0"/>
                      </a:rPr>
                      <m:t>=</m:t>
                    </m:r>
                    <m:r>
                      <a:rPr lang="en-US" altLang="zh-CN" sz="1600" i="1" dirty="0" smtClean="0">
                        <a:latin typeface="Cambria Math" panose="02040503050406030204" pitchFamily="18" charset="0"/>
                      </a:rPr>
                      <m:t>𝑋𝐵</m:t>
                    </m:r>
                  </m:oMath>
                </a14:m>
                <a:r>
                  <a:rPr lang="en-US" altLang="zh-CN" sz="1600" dirty="0"/>
                  <a:t>.</a:t>
                </a:r>
              </a:p>
              <a:p>
                <a:pPr marL="285750" indent="-28575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Actual solver is implemented </a:t>
                </a:r>
                <a:r>
                  <a:rPr lang="en-US" altLang="zh-CN" sz="1600">
                    <a:latin typeface="Times New Roman" panose="02020603050405020304" pitchFamily="18" charset="0"/>
                    <a:cs typeface="Times New Roman" panose="02020603050405020304" pitchFamily="18" charset="0"/>
                  </a:rPr>
                  <a:t>by OpenCV.</a:t>
                </a:r>
                <a:endParaRPr lang="en-US" altLang="zh-CN" sz="1600"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altLang="zh-CN" sz="1600" dirty="0">
                    <a:latin typeface="Courier New" panose="02070309020205020404" pitchFamily="49" charset="0"/>
                    <a:cs typeface="Courier New" panose="02070309020205020404" pitchFamily="49" charset="0"/>
                  </a:rPr>
                  <a:t>cv::</a:t>
                </a:r>
                <a:r>
                  <a:rPr lang="en-US" altLang="zh-CN" sz="1600" dirty="0" err="1">
                    <a:solidFill>
                      <a:srgbClr val="000000"/>
                    </a:solidFill>
                    <a:latin typeface="Courier New" panose="02070309020205020404" pitchFamily="49" charset="0"/>
                    <a:ea typeface="新宋体" panose="02010609030101010101" pitchFamily="49" charset="-122"/>
                    <a:cs typeface="Courier New" panose="02070309020205020404" pitchFamily="49" charset="0"/>
                  </a:rPr>
                  <a:t>calibrateHandEye</a:t>
                </a:r>
                <a:r>
                  <a:rPr lang="en-US" altLang="zh-CN" sz="1600" dirty="0">
                    <a:solidFill>
                      <a:srgbClr val="000000"/>
                    </a:solidFill>
                    <a:latin typeface="Courier New" panose="02070309020205020404" pitchFamily="49" charset="0"/>
                    <a:ea typeface="新宋体" panose="02010609030101010101" pitchFamily="49" charset="-122"/>
                    <a:cs typeface="Courier New" panose="02070309020205020404" pitchFamily="49" charset="0"/>
                  </a:rPr>
                  <a:t>().</a:t>
                </a:r>
              </a:p>
              <a:p>
                <a:pPr marL="285750" indent="-28575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Subproblem 1: How to find </a:t>
                </a:r>
                <a14:m>
                  <m:oMath xmlns:m="http://schemas.openxmlformats.org/officeDocument/2006/math">
                    <m:sSub>
                      <m:sSubPr>
                        <m:ctrlPr>
                          <a:rPr lang="en-US" altLang="zh-CN" sz="1600" b="0" i="1" smtClean="0">
                            <a:latin typeface="Cambria Math" panose="02040503050406030204" pitchFamily="18" charset="0"/>
                          </a:rPr>
                        </m:ctrlPr>
                      </m:sSubPr>
                      <m:e>
                        <m:r>
                          <a:rPr lang="en-US" altLang="zh-CN" sz="1600" b="0" i="1" smtClean="0">
                            <a:latin typeface="Cambria Math" panose="02040503050406030204" pitchFamily="18" charset="0"/>
                          </a:rPr>
                          <m:t>𝑔</m:t>
                        </m:r>
                      </m:e>
                      <m:sub>
                        <m:sSub>
                          <m:sSubPr>
                            <m:ctrlPr>
                              <a:rPr lang="en-US" altLang="zh-CN" sz="1600" b="0" i="1" smtClean="0">
                                <a:latin typeface="Cambria Math" panose="02040503050406030204" pitchFamily="18" charset="0"/>
                              </a:rPr>
                            </m:ctrlPr>
                          </m:sSubPr>
                          <m:e>
                            <m:r>
                              <a:rPr lang="en-US" altLang="zh-CN" sz="1600" b="0" i="1" smtClean="0">
                                <a:latin typeface="Cambria Math" panose="02040503050406030204" pitchFamily="18" charset="0"/>
                              </a:rPr>
                              <m:t>3</m:t>
                            </m:r>
                          </m:e>
                          <m:sub>
                            <m:r>
                              <a:rPr lang="en-US" altLang="zh-CN" sz="1600" b="0" i="1" smtClean="0">
                                <a:latin typeface="Cambria Math" panose="02040503050406030204" pitchFamily="18" charset="0"/>
                              </a:rPr>
                              <m:t>𝑖</m:t>
                            </m:r>
                          </m:sub>
                        </m:sSub>
                      </m:sub>
                    </m:sSub>
                  </m:oMath>
                </a14:m>
                <a:r>
                  <a:rPr lang="en-US" altLang="zh-CN" sz="1600"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altLang="zh-CN" sz="1600" dirty="0">
                    <a:latin typeface="Courier New" panose="02070309020205020404" pitchFamily="49" charset="0"/>
                    <a:cs typeface="Courier New" panose="02070309020205020404" pitchFamily="49" charset="0"/>
                  </a:rPr>
                  <a:t>cv::</a:t>
                </a:r>
                <a:r>
                  <a:rPr lang="en-US" altLang="zh-CN" sz="1600" dirty="0" err="1">
                    <a:latin typeface="Courier New" panose="02070309020205020404" pitchFamily="49" charset="0"/>
                    <a:cs typeface="Courier New" panose="02070309020205020404" pitchFamily="49" charset="0"/>
                  </a:rPr>
                  <a:t>calibrateCamera</a:t>
                </a:r>
                <a:r>
                  <a:rPr lang="en-US" altLang="zh-CN" sz="1600" dirty="0">
                    <a:latin typeface="Courier New" panose="02070309020205020404" pitchFamily="49" charset="0"/>
                    <a:cs typeface="Courier New" panose="02070309020205020404" pitchFamily="49" charset="0"/>
                  </a:rPr>
                  <a:t>()</a:t>
                </a:r>
              </a:p>
              <a:p>
                <a:pPr marL="742950" lvl="1" indent="-285750">
                  <a:buFont typeface="Arial" panose="020B0604020202020204" pitchFamily="34" charset="0"/>
                  <a:buChar char="•"/>
                </a:pPr>
                <a:r>
                  <a:rPr lang="en-US" altLang="zh-CN" sz="1600" dirty="0">
                    <a:latin typeface="Courier New" panose="02070309020205020404" pitchFamily="49" charset="0"/>
                    <a:cs typeface="Courier New" panose="02070309020205020404" pitchFamily="49" charset="0"/>
                  </a:rPr>
                  <a:t>cv::</a:t>
                </a:r>
                <a:r>
                  <a:rPr lang="en-US" altLang="zh-CN" sz="1600" dirty="0" err="1">
                    <a:latin typeface="Courier New" panose="02070309020205020404" pitchFamily="49" charset="0"/>
                    <a:cs typeface="Courier New" panose="02070309020205020404" pitchFamily="49" charset="0"/>
                  </a:rPr>
                  <a:t>solvePnP</a:t>
                </a:r>
                <a:r>
                  <a:rPr lang="en-US" altLang="zh-CN" sz="1600" dirty="0">
                    <a:latin typeface="Courier New" panose="02070309020205020404" pitchFamily="49" charset="0"/>
                    <a:cs typeface="Courier New" panose="02070309020205020404" pitchFamily="49" charset="0"/>
                  </a:rPr>
                  <a:t>()</a:t>
                </a:r>
              </a:p>
              <a:p>
                <a:pPr marL="285750" indent="-28575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Subproblem 2: How to find </a:t>
                </a:r>
                <a14:m>
                  <m:oMath xmlns:m="http://schemas.openxmlformats.org/officeDocument/2006/math">
                    <m:sSub>
                      <m:sSubPr>
                        <m:ctrlPr>
                          <a:rPr lang="en-US" altLang="zh-CN" sz="1600" b="0" i="1" smtClean="0">
                            <a:latin typeface="Cambria Math" panose="02040503050406030204" pitchFamily="18" charset="0"/>
                          </a:rPr>
                        </m:ctrlPr>
                      </m:sSubPr>
                      <m:e>
                        <m:r>
                          <a:rPr lang="en-US" altLang="zh-CN" sz="1600" b="0" i="1" smtClean="0">
                            <a:latin typeface="Cambria Math" panose="02040503050406030204" pitchFamily="18" charset="0"/>
                          </a:rPr>
                          <m:t>𝑔</m:t>
                        </m:r>
                      </m:e>
                      <m:sub>
                        <m:sSub>
                          <m:sSubPr>
                            <m:ctrlPr>
                              <a:rPr lang="en-US" altLang="zh-CN" sz="1600" b="0" i="1" smtClean="0">
                                <a:latin typeface="Cambria Math" panose="02040503050406030204" pitchFamily="18" charset="0"/>
                              </a:rPr>
                            </m:ctrlPr>
                          </m:sSubPr>
                          <m:e>
                            <m:r>
                              <a:rPr lang="en-US" altLang="zh-CN" sz="1600" b="0" i="1" smtClean="0">
                                <a:latin typeface="Cambria Math" panose="02040503050406030204" pitchFamily="18" charset="0"/>
                              </a:rPr>
                              <m:t>1</m:t>
                            </m:r>
                          </m:e>
                          <m:sub>
                            <m:r>
                              <a:rPr lang="en-US" altLang="zh-CN" sz="1600" b="0" i="1" smtClean="0">
                                <a:latin typeface="Cambria Math" panose="02040503050406030204" pitchFamily="18" charset="0"/>
                              </a:rPr>
                              <m:t>𝑖</m:t>
                            </m:r>
                          </m:sub>
                        </m:sSub>
                      </m:sub>
                    </m:sSub>
                  </m:oMath>
                </a14:m>
                <a:r>
                  <a:rPr lang="en-US" altLang="zh-CN" sz="1600"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Forward kinematics</a:t>
                </a:r>
              </a:p>
            </p:txBody>
          </p:sp>
        </mc:Choice>
        <mc:Fallback xmlns="">
          <p:sp>
            <p:nvSpPr>
              <p:cNvPr id="88" name="文本框 87">
                <a:extLst>
                  <a:ext uri="{FF2B5EF4-FFF2-40B4-BE49-F238E27FC236}">
                    <a16:creationId xmlns:a16="http://schemas.microsoft.com/office/drawing/2014/main" id="{DE2AE275-7CDF-4419-8B5E-F329B9322DFC}"/>
                  </a:ext>
                </a:extLst>
              </p:cNvPr>
              <p:cNvSpPr txBox="1">
                <a:spLocks noRot="1" noChangeAspect="1" noMove="1" noResize="1" noEditPoints="1" noAdjustHandles="1" noChangeArrowheads="1" noChangeShapeType="1" noTextEdit="1"/>
              </p:cNvSpPr>
              <p:nvPr/>
            </p:nvSpPr>
            <p:spPr>
              <a:xfrm>
                <a:off x="5022008" y="2747537"/>
                <a:ext cx="6565617" cy="2356543"/>
              </a:xfrm>
              <a:prstGeom prst="rect">
                <a:avLst/>
              </a:prstGeom>
              <a:blipFill>
                <a:blip r:embed="rId16"/>
                <a:stretch>
                  <a:fillRect l="-371" b="-259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0" name="文本框 89">
                <a:extLst>
                  <a:ext uri="{FF2B5EF4-FFF2-40B4-BE49-F238E27FC236}">
                    <a16:creationId xmlns:a16="http://schemas.microsoft.com/office/drawing/2014/main" id="{08631FB0-E77F-4FC0-9F45-C525F822FAF1}"/>
                  </a:ext>
                </a:extLst>
              </p:cNvPr>
              <p:cNvSpPr txBox="1"/>
              <p:nvPr/>
            </p:nvSpPr>
            <p:spPr>
              <a:xfrm>
                <a:off x="6096000" y="2076228"/>
                <a:ext cx="3481161" cy="40831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𝑇</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𝐸</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𝐶</m:t>
                              </m:r>
                            </m:e>
                            <m:sub>
                              <m:r>
                                <a:rPr lang="en-US" altLang="zh-CN" b="0" i="1" smtClean="0">
                                  <a:latin typeface="Cambria Math" panose="02040503050406030204" pitchFamily="18" charset="0"/>
                                </a:rPr>
                                <m:t>0</m:t>
                              </m:r>
                            </m:sub>
                          </m:sSub>
                        </m:sub>
                      </m:sSub>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𝑔</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1</m:t>
                              </m:r>
                            </m:e>
                            <m:sub>
                              <m:r>
                                <a:rPr lang="en-US" altLang="zh-CN" b="0" i="1" smtClean="0">
                                  <a:latin typeface="Cambria Math" panose="02040503050406030204" pitchFamily="18" charset="0"/>
                                </a:rPr>
                                <m:t>1</m:t>
                              </m:r>
                            </m:sub>
                          </m:sSub>
                        </m:sub>
                        <m:sup>
                          <m:r>
                            <a:rPr lang="en-US" altLang="zh-CN" b="0" i="1" smtClean="0">
                              <a:latin typeface="Cambria Math" panose="02040503050406030204" pitchFamily="18" charset="0"/>
                            </a:rPr>
                            <m:t>−1</m:t>
                          </m:r>
                        </m:sup>
                      </m:sSubSup>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𝑔</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1</m:t>
                              </m:r>
                            </m:e>
                            <m:sub>
                              <m:r>
                                <a:rPr lang="en-US" altLang="zh-CN" b="0" i="1" smtClean="0">
                                  <a:latin typeface="Cambria Math" panose="02040503050406030204" pitchFamily="18" charset="0"/>
                                </a:rPr>
                                <m:t>0</m:t>
                              </m:r>
                            </m:sub>
                          </m:sSub>
                        </m:sub>
                      </m:s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𝑔</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𝑔</m:t>
                          </m:r>
                        </m:e>
                        <m:sub>
                          <m:r>
                            <a:rPr lang="en-US" altLang="zh-CN" b="0" i="1" smtClean="0">
                              <a:latin typeface="Cambria Math" panose="02040503050406030204" pitchFamily="18" charset="0"/>
                            </a:rPr>
                            <m:t>2</m:t>
                          </m:r>
                        </m:sub>
                      </m:s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𝑔</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3</m:t>
                              </m:r>
                            </m:e>
                            <m:sub>
                              <m:r>
                                <a:rPr lang="en-US" altLang="zh-CN" b="0" i="1" smtClean="0">
                                  <a:latin typeface="Cambria Math" panose="02040503050406030204" pitchFamily="18" charset="0"/>
                                </a:rPr>
                                <m:t>1</m:t>
                              </m:r>
                            </m:sub>
                          </m:sSub>
                        </m:sub>
                      </m:sSub>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𝑔</m:t>
                          </m:r>
                        </m:e>
                        <m: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3</m:t>
                              </m:r>
                            </m:e>
                            <m:sub>
                              <m:r>
                                <a:rPr lang="en-US" altLang="zh-CN" b="0" i="1" smtClean="0">
                                  <a:latin typeface="Cambria Math" panose="02040503050406030204" pitchFamily="18" charset="0"/>
                                </a:rPr>
                                <m:t>0</m:t>
                              </m:r>
                            </m:sub>
                          </m:sSub>
                        </m:sub>
                        <m:sup>
                          <m:r>
                            <a:rPr lang="en-US" altLang="zh-CN" b="0" i="1" smtClean="0">
                              <a:latin typeface="Cambria Math" panose="02040503050406030204" pitchFamily="18" charset="0"/>
                            </a:rPr>
                            <m:t>−1</m:t>
                          </m:r>
                        </m:sup>
                      </m:sSubSup>
                    </m:oMath>
                  </m:oMathPara>
                </a14:m>
                <a:endParaRPr lang="zh-CN" altLang="en-US" dirty="0"/>
              </a:p>
            </p:txBody>
          </p:sp>
        </mc:Choice>
        <mc:Fallback xmlns="">
          <p:sp>
            <p:nvSpPr>
              <p:cNvPr id="90" name="文本框 89">
                <a:extLst>
                  <a:ext uri="{FF2B5EF4-FFF2-40B4-BE49-F238E27FC236}">
                    <a16:creationId xmlns:a16="http://schemas.microsoft.com/office/drawing/2014/main" id="{08631FB0-E77F-4FC0-9F45-C525F822FAF1}"/>
                  </a:ext>
                </a:extLst>
              </p:cNvPr>
              <p:cNvSpPr txBox="1">
                <a:spLocks noRot="1" noChangeAspect="1" noMove="1" noResize="1" noEditPoints="1" noAdjustHandles="1" noChangeArrowheads="1" noChangeShapeType="1" noTextEdit="1"/>
              </p:cNvSpPr>
              <p:nvPr/>
            </p:nvSpPr>
            <p:spPr>
              <a:xfrm>
                <a:off x="6096000" y="2076228"/>
                <a:ext cx="3481161" cy="408317"/>
              </a:xfrm>
              <a:prstGeom prst="rect">
                <a:avLst/>
              </a:prstGeom>
              <a:blipFill>
                <a:blip r:embed="rId17"/>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2259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HE Calibration: Finding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𝑔</m:t>
                        </m:r>
                      </m:e>
                      <m: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3</m:t>
                            </m:r>
                          </m:e>
                          <m:sub>
                            <m:r>
                              <a:rPr lang="en-US" sz="2400" b="0" i="1" smtClean="0">
                                <a:latin typeface="Cambria Math" panose="02040503050406030204" pitchFamily="18" charset="0"/>
                              </a:rPr>
                              <m:t>𝑖</m:t>
                            </m:r>
                          </m:sub>
                        </m:sSub>
                      </m:sub>
                    </m:sSub>
                  </m:oMath>
                </a14:m>
                <a:br>
                  <a:rPr lang="en-US" sz="2400" dirty="0">
                    <a:latin typeface="Arial Black" panose="020B0A04020102020204" pitchFamily="34" charset="0"/>
                  </a:rPr>
                </a:br>
                <a:endParaRPr lang="en-US" sz="2400" dirty="0">
                  <a:latin typeface="Arial Black" panose="020B0A04020102020204" pitchFamily="34" charset="0"/>
                </a:endParaRPr>
              </a:p>
            </p:txBody>
          </p:sp>
        </mc:Choice>
        <mc:Fallback xmlns="">
          <p:sp>
            <p:nvSpPr>
              <p:cNvPr id="2" name="标题 1">
                <a:extLst>
                  <a:ext uri="{FF2B5EF4-FFF2-40B4-BE49-F238E27FC236}">
                    <a16:creationId xmlns:a16="http://schemas.microsoft.com/office/drawing/2014/main" id="{0E17772F-BE0E-4407-91C0-65FB56BA2B4E}"/>
                  </a:ext>
                </a:extLst>
              </p:cNvPr>
              <p:cNvSpPr>
                <a:spLocks noGrp="1" noRot="1" noChangeAspect="1" noMove="1" noResize="1" noEditPoints="1" noAdjustHandles="1" noChangeArrowheads="1" noChangeShapeType="1" noTextEdit="1"/>
              </p:cNvSpPr>
              <p:nvPr>
                <p:ph type="title"/>
              </p:nvPr>
            </p:nvSpPr>
            <p:spPr>
              <a:blipFill>
                <a:blip r:embed="rId3"/>
                <a:stretch>
                  <a:fillRect l="-928"/>
                </a:stretch>
              </a:blipFill>
            </p:spPr>
            <p:txBody>
              <a:bodyPr/>
              <a:lstStyle/>
              <a:p>
                <a:r>
                  <a:rPr lang="zh-CN" altLang="en-US">
                    <a:noFill/>
                  </a:rPr>
                  <a:t> </a:t>
                </a:r>
              </a:p>
            </p:txBody>
          </p:sp>
        </mc:Fallback>
      </mc:AlternateContent>
      <p:sp>
        <p:nvSpPr>
          <p:cNvPr id="49" name="矩形: 对角圆角 48">
            <a:extLst>
              <a:ext uri="{FF2B5EF4-FFF2-40B4-BE49-F238E27FC236}">
                <a16:creationId xmlns:a16="http://schemas.microsoft.com/office/drawing/2014/main" id="{1FCCBE45-8082-4CDA-A446-D7E59D5928AA}"/>
              </a:ext>
            </a:extLst>
          </p:cNvPr>
          <p:cNvSpPr/>
          <p:nvPr/>
        </p:nvSpPr>
        <p:spPr>
          <a:xfrm>
            <a:off x="1109068" y="2399182"/>
            <a:ext cx="2157176" cy="450440"/>
          </a:xfrm>
          <a:prstGeom prst="round2Diag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400" dirty="0">
                <a:latin typeface="Times New Roman" panose="02020603050405020304" pitchFamily="18" charset="0"/>
                <a:cs typeface="Times New Roman" panose="02020603050405020304" pitchFamily="18" charset="0"/>
              </a:rPr>
              <a:t>Chessboard Info &amp; Image</a:t>
            </a:r>
            <a:endParaRPr lang="en-US" sz="1400" dirty="0">
              <a:latin typeface="Times New Roman" panose="02020603050405020304" pitchFamily="18" charset="0"/>
              <a:cs typeface="Times New Roman" panose="02020603050405020304" pitchFamily="18" charset="0"/>
            </a:endParaRPr>
          </a:p>
        </p:txBody>
      </p:sp>
      <p:sp>
        <p:nvSpPr>
          <p:cNvPr id="50" name="矩形: 圆角 49">
            <a:extLst>
              <a:ext uri="{FF2B5EF4-FFF2-40B4-BE49-F238E27FC236}">
                <a16:creationId xmlns:a16="http://schemas.microsoft.com/office/drawing/2014/main" id="{26C28D0F-0ADE-4B21-B40D-35CFFDB50F0E}"/>
              </a:ext>
            </a:extLst>
          </p:cNvPr>
          <p:cNvSpPr/>
          <p:nvPr/>
        </p:nvSpPr>
        <p:spPr>
          <a:xfrm>
            <a:off x="2958750" y="3373863"/>
            <a:ext cx="2465208" cy="7488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400" dirty="0">
                <a:latin typeface="Courier New" panose="02070309020205020404" pitchFamily="49" charset="0"/>
                <a:cs typeface="Courier New" panose="02070309020205020404" pitchFamily="49" charset="0"/>
              </a:rPr>
              <a:t>cv::</a:t>
            </a:r>
            <a:r>
              <a:rPr lang="en-US" altLang="zh-CN" sz="1400" dirty="0" err="1">
                <a:latin typeface="Courier New" panose="02070309020205020404" pitchFamily="49" charset="0"/>
                <a:cs typeface="Courier New" panose="02070309020205020404" pitchFamily="49" charset="0"/>
              </a:rPr>
              <a:t>calibrateCamera</a:t>
            </a:r>
            <a:r>
              <a:rPr lang="en-US" altLang="zh-CN" sz="1400" dirty="0">
                <a:latin typeface="Courier New" panose="02070309020205020404" pitchFamily="49" charset="0"/>
                <a:cs typeface="Courier New" panose="02070309020205020404" pitchFamily="49" charset="0"/>
              </a:rPr>
              <a:t>()</a:t>
            </a:r>
          </a:p>
          <a:p>
            <a:pPr algn="ctr"/>
            <a:endParaRPr lang="en-US" sz="1400" dirty="0">
              <a:latin typeface="Times New Roman" panose="02020603050405020304" pitchFamily="18" charset="0"/>
              <a:cs typeface="Times New Roman" panose="02020603050405020304" pitchFamily="18" charset="0"/>
            </a:endParaRPr>
          </a:p>
        </p:txBody>
      </p:sp>
      <p:cxnSp>
        <p:nvCxnSpPr>
          <p:cNvPr id="4" name="连接符: 肘形 3">
            <a:extLst>
              <a:ext uri="{FF2B5EF4-FFF2-40B4-BE49-F238E27FC236}">
                <a16:creationId xmlns:a16="http://schemas.microsoft.com/office/drawing/2014/main" id="{E69C00B3-A64E-46F9-BA7F-DAED99B3A01F}"/>
              </a:ext>
            </a:extLst>
          </p:cNvPr>
          <p:cNvCxnSpPr>
            <a:cxnSpLocks/>
            <a:stCxn id="49" idx="1"/>
            <a:endCxn id="50" idx="1"/>
          </p:cNvCxnSpPr>
          <p:nvPr/>
        </p:nvCxnSpPr>
        <p:spPr>
          <a:xfrm rot="16200000" flipH="1">
            <a:off x="2123874" y="2913404"/>
            <a:ext cx="898658" cy="77109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矩形: 圆角 8">
            <a:extLst>
              <a:ext uri="{FF2B5EF4-FFF2-40B4-BE49-F238E27FC236}">
                <a16:creationId xmlns:a16="http://schemas.microsoft.com/office/drawing/2014/main" id="{FCCE5063-0AD1-4B2D-8966-2990F6F47433}"/>
              </a:ext>
            </a:extLst>
          </p:cNvPr>
          <p:cNvSpPr/>
          <p:nvPr/>
        </p:nvSpPr>
        <p:spPr>
          <a:xfrm>
            <a:off x="7111999" y="3226562"/>
            <a:ext cx="1788711" cy="104343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400" dirty="0">
                <a:latin typeface="Courier New" panose="02070309020205020404" pitchFamily="49" charset="0"/>
                <a:cs typeface="Courier New" panose="02070309020205020404" pitchFamily="49" charset="0"/>
              </a:rPr>
              <a:t>cv::</a:t>
            </a:r>
            <a:r>
              <a:rPr lang="en-US" altLang="zh-CN" sz="1400" dirty="0" err="1">
                <a:latin typeface="Courier New" panose="02070309020205020404" pitchFamily="49" charset="0"/>
                <a:cs typeface="Courier New" panose="02070309020205020404" pitchFamily="49" charset="0"/>
              </a:rPr>
              <a:t>solvePnP</a:t>
            </a:r>
            <a:r>
              <a:rPr lang="en-US" altLang="zh-CN" sz="1400" dirty="0">
                <a:latin typeface="Courier New" panose="02070309020205020404" pitchFamily="49" charset="0"/>
                <a:cs typeface="Courier New" panose="02070309020205020404" pitchFamily="49" charset="0"/>
              </a:rPr>
              <a:t>()</a:t>
            </a:r>
          </a:p>
          <a:p>
            <a:pPr algn="ctr"/>
            <a:endParaRPr lang="en-US" sz="1400" dirty="0">
              <a:latin typeface="Times New Roman" panose="02020603050405020304" pitchFamily="18" charset="0"/>
              <a:cs typeface="Times New Roman" panose="02020603050405020304" pitchFamily="18" charset="0"/>
            </a:endParaRPr>
          </a:p>
        </p:txBody>
      </p:sp>
      <p:cxnSp>
        <p:nvCxnSpPr>
          <p:cNvPr id="15" name="直接箭头连接符 14">
            <a:extLst>
              <a:ext uri="{FF2B5EF4-FFF2-40B4-BE49-F238E27FC236}">
                <a16:creationId xmlns:a16="http://schemas.microsoft.com/office/drawing/2014/main" id="{2BAF6EAE-42A1-474B-BEE2-81658A081FF4}"/>
              </a:ext>
            </a:extLst>
          </p:cNvPr>
          <p:cNvCxnSpPr>
            <a:stCxn id="50" idx="3"/>
            <a:endCxn id="9" idx="1"/>
          </p:cNvCxnSpPr>
          <p:nvPr/>
        </p:nvCxnSpPr>
        <p:spPr>
          <a:xfrm flipV="1">
            <a:off x="5423958" y="3748279"/>
            <a:ext cx="168804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连接符: 肘形 16">
            <a:extLst>
              <a:ext uri="{FF2B5EF4-FFF2-40B4-BE49-F238E27FC236}">
                <a16:creationId xmlns:a16="http://schemas.microsoft.com/office/drawing/2014/main" id="{FA9F0D26-74E9-43AD-B115-DB806107795C}"/>
              </a:ext>
            </a:extLst>
          </p:cNvPr>
          <p:cNvCxnSpPr>
            <a:stCxn id="49" idx="0"/>
            <a:endCxn id="9" idx="0"/>
          </p:cNvCxnSpPr>
          <p:nvPr/>
        </p:nvCxnSpPr>
        <p:spPr>
          <a:xfrm>
            <a:off x="3266244" y="2624402"/>
            <a:ext cx="4740111" cy="60216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25ABC3D1-4EA0-436F-BB06-9A69CA8C21E9}"/>
              </a:ext>
            </a:extLst>
          </p:cNvPr>
          <p:cNvSpPr txBox="1"/>
          <p:nvPr/>
        </p:nvSpPr>
        <p:spPr>
          <a:xfrm>
            <a:off x="5477458" y="3753364"/>
            <a:ext cx="1581039" cy="738664"/>
          </a:xfrm>
          <a:prstGeom prst="rect">
            <a:avLst/>
          </a:prstGeom>
          <a:noFill/>
        </p:spPr>
        <p:txBody>
          <a:bodyPr wrap="square" rtlCol="0">
            <a:spAutoFit/>
          </a:bodyPr>
          <a:lstStyle/>
          <a:p>
            <a:pPr algn="ctr"/>
            <a:r>
              <a:rPr lang="en-US" altLang="zh-CN" sz="1400" dirty="0">
                <a:latin typeface="Times New Roman" panose="02020603050405020304" pitchFamily="18" charset="0"/>
                <a:cs typeface="Times New Roman" panose="02020603050405020304" pitchFamily="18" charset="0"/>
              </a:rPr>
              <a:t>camera matrix</a:t>
            </a:r>
          </a:p>
          <a:p>
            <a:pPr algn="ctr"/>
            <a:r>
              <a:rPr lang="en-US" altLang="zh-CN" sz="1400" dirty="0">
                <a:latin typeface="Times New Roman" panose="02020603050405020304" pitchFamily="18" charset="0"/>
                <a:cs typeface="Times New Roman" panose="02020603050405020304" pitchFamily="18" charset="0"/>
              </a:rPr>
              <a:t>&amp;</a:t>
            </a:r>
          </a:p>
          <a:p>
            <a:pPr algn="ctr"/>
            <a:r>
              <a:rPr lang="en-US" altLang="zh-CN" sz="1400" dirty="0">
                <a:latin typeface="Times New Roman" panose="02020603050405020304" pitchFamily="18" charset="0"/>
                <a:cs typeface="Times New Roman" panose="02020603050405020304" pitchFamily="18" charset="0"/>
              </a:rPr>
              <a:t>distortion matrix</a:t>
            </a:r>
          </a:p>
        </p:txBody>
      </p:sp>
      <mc:AlternateContent xmlns:mc="http://schemas.openxmlformats.org/markup-compatibility/2006" xmlns:a14="http://schemas.microsoft.com/office/drawing/2010/main">
        <mc:Choice Requires="a14">
          <p:sp>
            <p:nvSpPr>
              <p:cNvPr id="27" name="矩形: 对角圆角 26">
                <a:extLst>
                  <a:ext uri="{FF2B5EF4-FFF2-40B4-BE49-F238E27FC236}">
                    <a16:creationId xmlns:a16="http://schemas.microsoft.com/office/drawing/2014/main" id="{067D62CA-1A49-4CAA-9B49-46CA0D9D4D9C}"/>
                  </a:ext>
                </a:extLst>
              </p:cNvPr>
              <p:cNvSpPr/>
              <p:nvPr/>
            </p:nvSpPr>
            <p:spPr>
              <a:xfrm>
                <a:off x="9739141" y="3523059"/>
                <a:ext cx="1218613" cy="450440"/>
              </a:xfrm>
              <a:prstGeom prst="round2DiagRect">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cs typeface="Times New Roman" panose="02020603050405020304" pitchFamily="18" charset="0"/>
                            </a:rPr>
                          </m:ctrlPr>
                        </m:sSubPr>
                        <m:e>
                          <m:r>
                            <a:rPr lang="en-US" sz="1400" b="0" i="1" smtClean="0">
                              <a:latin typeface="Cambria Math" panose="02040503050406030204" pitchFamily="18" charset="0"/>
                              <a:cs typeface="Times New Roman" panose="02020603050405020304" pitchFamily="18" charset="0"/>
                            </a:rPr>
                            <m:t>𝑔</m:t>
                          </m:r>
                        </m:e>
                        <m:sub>
                          <m:sSub>
                            <m:sSubPr>
                              <m:ctrlPr>
                                <a:rPr lang="en-US" sz="1400" b="0" i="1" smtClean="0">
                                  <a:latin typeface="Cambria Math" panose="02040503050406030204" pitchFamily="18" charset="0"/>
                                  <a:cs typeface="Times New Roman" panose="02020603050405020304" pitchFamily="18" charset="0"/>
                                </a:rPr>
                              </m:ctrlPr>
                            </m:sSubPr>
                            <m:e>
                              <m:r>
                                <a:rPr lang="en-US" sz="1400" b="0" i="1" smtClean="0">
                                  <a:latin typeface="Cambria Math" panose="02040503050406030204" pitchFamily="18" charset="0"/>
                                  <a:cs typeface="Times New Roman" panose="02020603050405020304" pitchFamily="18" charset="0"/>
                                </a:rPr>
                                <m:t>3</m:t>
                              </m:r>
                            </m:e>
                            <m:sub>
                              <m:r>
                                <a:rPr lang="en-US" sz="1400" b="0" i="1" smtClean="0">
                                  <a:latin typeface="Cambria Math" panose="02040503050406030204" pitchFamily="18" charset="0"/>
                                  <a:cs typeface="Times New Roman" panose="02020603050405020304" pitchFamily="18" charset="0"/>
                                </a:rPr>
                                <m:t>𝑖</m:t>
                              </m:r>
                            </m:sub>
                          </m:sSub>
                        </m:sub>
                      </m:sSub>
                    </m:oMath>
                  </m:oMathPara>
                </a14:m>
                <a:endParaRPr lang="en-US" sz="1400" dirty="0">
                  <a:latin typeface="Times New Roman" panose="02020603050405020304" pitchFamily="18" charset="0"/>
                  <a:cs typeface="Times New Roman" panose="02020603050405020304" pitchFamily="18" charset="0"/>
                </a:endParaRPr>
              </a:p>
            </p:txBody>
          </p:sp>
        </mc:Choice>
        <mc:Fallback xmlns="">
          <p:sp>
            <p:nvSpPr>
              <p:cNvPr id="27" name="矩形: 对角圆角 26">
                <a:extLst>
                  <a:ext uri="{FF2B5EF4-FFF2-40B4-BE49-F238E27FC236}">
                    <a16:creationId xmlns:a16="http://schemas.microsoft.com/office/drawing/2014/main" id="{067D62CA-1A49-4CAA-9B49-46CA0D9D4D9C}"/>
                  </a:ext>
                </a:extLst>
              </p:cNvPr>
              <p:cNvSpPr>
                <a:spLocks noRot="1" noChangeAspect="1" noMove="1" noResize="1" noEditPoints="1" noAdjustHandles="1" noChangeArrowheads="1" noChangeShapeType="1" noTextEdit="1"/>
              </p:cNvSpPr>
              <p:nvPr/>
            </p:nvSpPr>
            <p:spPr>
              <a:xfrm>
                <a:off x="9739141" y="3523059"/>
                <a:ext cx="1218613" cy="450440"/>
              </a:xfrm>
              <a:prstGeom prst="round2DiagRect">
                <a:avLst/>
              </a:prstGeom>
              <a:blipFill>
                <a:blip r:embed="rId4"/>
                <a:stretch>
                  <a:fillRect/>
                </a:stretch>
              </a:blipFill>
            </p:spPr>
            <p:txBody>
              <a:bodyPr/>
              <a:lstStyle/>
              <a:p>
                <a:r>
                  <a:rPr lang="zh-CN" altLang="en-US">
                    <a:noFill/>
                  </a:rPr>
                  <a:t> </a:t>
                </a:r>
              </a:p>
            </p:txBody>
          </p:sp>
        </mc:Fallback>
      </mc:AlternateContent>
      <p:cxnSp>
        <p:nvCxnSpPr>
          <p:cNvPr id="24" name="直接箭头连接符 23">
            <a:extLst>
              <a:ext uri="{FF2B5EF4-FFF2-40B4-BE49-F238E27FC236}">
                <a16:creationId xmlns:a16="http://schemas.microsoft.com/office/drawing/2014/main" id="{42174360-8618-4371-99E0-BCCB9909E40A}"/>
              </a:ext>
            </a:extLst>
          </p:cNvPr>
          <p:cNvCxnSpPr>
            <a:endCxn id="27" idx="2"/>
          </p:cNvCxnSpPr>
          <p:nvPr/>
        </p:nvCxnSpPr>
        <p:spPr>
          <a:xfrm>
            <a:off x="8900710" y="3748279"/>
            <a:ext cx="8384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97167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Jenga Detection: Blob Analysis</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4"/>
                <a:ext cx="10515600" cy="2638425"/>
              </a:xfrm>
            </p:spPr>
            <p:txBody>
              <a:bodyPr>
                <a:normAutofit/>
              </a:bodyPr>
              <a:lstStyle/>
              <a:p>
                <a:r>
                  <a:rPr lang="en-US" sz="1600" dirty="0">
                    <a:latin typeface="Times New Roman" panose="02020603050405020304" pitchFamily="18" charset="0"/>
                    <a:cs typeface="Times New Roman" panose="02020603050405020304" pitchFamily="18" charset="0"/>
                  </a:rPr>
                  <a:t>RGB to HSV</a:t>
                </a:r>
              </a:p>
              <a:p>
                <a:r>
                  <a:rPr lang="en-US" sz="1600" dirty="0">
                    <a:latin typeface="Times New Roman" panose="02020603050405020304" pitchFamily="18" charset="0"/>
                    <a:cs typeface="Times New Roman" panose="02020603050405020304" pitchFamily="18" charset="0"/>
                  </a:rPr>
                  <a:t>Get blob areas based on color filtering.</a:t>
                </a:r>
              </a:p>
              <a:p>
                <a:r>
                  <a:rPr lang="en-US" sz="1600" dirty="0">
                    <a:latin typeface="Times New Roman" panose="02020603050405020304" pitchFamily="18" charset="0"/>
                    <a:cs typeface="Times New Roman" panose="02020603050405020304" pitchFamily="18" charset="0"/>
                  </a:rPr>
                  <a:t>Apply morphology process to eliminate cracks and dots.</a:t>
                </a:r>
              </a:p>
              <a:p>
                <a:r>
                  <a:rPr lang="en-US" sz="1600" dirty="0">
                    <a:latin typeface="Times New Roman" panose="02020603050405020304" pitchFamily="18" charset="0"/>
                    <a:cs typeface="Times New Roman" panose="02020603050405020304" pitchFamily="18" charset="0"/>
                  </a:rPr>
                  <a:t>Find blob contours and corresponding </a:t>
                </a:r>
                <a:r>
                  <a:rPr lang="en-US" sz="1600" dirty="0" err="1">
                    <a:latin typeface="Times New Roman" panose="02020603050405020304" pitchFamily="18" charset="0"/>
                    <a:cs typeface="Times New Roman" panose="02020603050405020304" pitchFamily="18" charset="0"/>
                  </a:rPr>
                  <a:t>minAreaRect</a:t>
                </a:r>
                <a:r>
                  <a:rPr lang="en-US" sz="1600" dirty="0">
                    <a:latin typeface="Times New Roman" panose="02020603050405020304" pitchFamily="18" charset="0"/>
                    <a:cs typeface="Times New Roman" panose="02020603050405020304" pitchFamily="18" charset="0"/>
                  </a:rPr>
                  <a:t>.</a:t>
                </a:r>
              </a:p>
              <a:p>
                <a:r>
                  <a:rPr lang="en-US" sz="1600" dirty="0">
                    <a:latin typeface="Times New Roman" panose="02020603050405020304" pitchFamily="18" charset="0"/>
                    <a:cs typeface="Times New Roman" panose="02020603050405020304" pitchFamily="18" charset="0"/>
                  </a:rPr>
                  <a:t>Coordinates transformation:</a:t>
                </a:r>
              </a:p>
              <a:p>
                <a:pPr lvl="1"/>
                <a:r>
                  <a:rPr lang="en-US" sz="1400" dirty="0">
                    <a:latin typeface="Times New Roman" panose="02020603050405020304" pitchFamily="18" charset="0"/>
                    <a:cs typeface="Times New Roman" panose="02020603050405020304" pitchFamily="18" charset="0"/>
                  </a:rPr>
                  <a:t>Pixel frame to camera frame: </a:t>
                </a:r>
                <a14:m>
                  <m:oMath xmlns:m="http://schemas.openxmlformats.org/officeDocument/2006/math">
                    <m:sSub>
                      <m:sSubPr>
                        <m:ctrlPr>
                          <a:rPr lang="en-US" sz="1400" b="0" i="1" smtClean="0">
                            <a:latin typeface="Cambria Math" panose="02040503050406030204" pitchFamily="18" charset="0"/>
                            <a:cs typeface="Times New Roman" panose="02020603050405020304" pitchFamily="18" charset="0"/>
                          </a:rPr>
                        </m:ctrlPr>
                      </m:sSubPr>
                      <m:e>
                        <m:r>
                          <a:rPr lang="en-US" sz="1400" b="0" i="1" smtClean="0">
                            <a:latin typeface="Cambria Math" panose="02040503050406030204" pitchFamily="18" charset="0"/>
                            <a:cs typeface="Times New Roman" panose="02020603050405020304" pitchFamily="18" charset="0"/>
                          </a:rPr>
                          <m:t>𝑞</m:t>
                        </m:r>
                      </m:e>
                      <m:sub>
                        <m:r>
                          <a:rPr lang="en-US" sz="1400" b="0" i="1" smtClean="0">
                            <a:latin typeface="Cambria Math" panose="02040503050406030204" pitchFamily="18" charset="0"/>
                            <a:cs typeface="Times New Roman" panose="02020603050405020304" pitchFamily="18" charset="0"/>
                          </a:rPr>
                          <m:t>𝑝𝑖𝑥𝑒𝑙</m:t>
                        </m:r>
                      </m:sub>
                    </m:sSub>
                    <m:sSub>
                      <m:sSubPr>
                        <m:ctrlPr>
                          <a:rPr lang="en-US" sz="1400" b="0" i="1" smtClean="0">
                            <a:latin typeface="Cambria Math" panose="02040503050406030204" pitchFamily="18" charset="0"/>
                            <a:cs typeface="Times New Roman" panose="02020603050405020304" pitchFamily="18" charset="0"/>
                          </a:rPr>
                        </m:ctrlPr>
                      </m:sSubPr>
                      <m:e>
                        <m:r>
                          <a:rPr lang="en-US" sz="1400" b="0" i="1" smtClean="0">
                            <a:latin typeface="Cambria Math" panose="02040503050406030204" pitchFamily="18" charset="0"/>
                            <a:cs typeface="Times New Roman" panose="02020603050405020304" pitchFamily="18" charset="0"/>
                          </a:rPr>
                          <m:t>𝑧</m:t>
                        </m:r>
                      </m:e>
                      <m:sub>
                        <m:r>
                          <a:rPr lang="en-US" sz="1400" b="0" i="1" smtClean="0">
                            <a:latin typeface="Cambria Math" panose="02040503050406030204" pitchFamily="18" charset="0"/>
                            <a:cs typeface="Times New Roman" panose="02020603050405020304" pitchFamily="18" charset="0"/>
                          </a:rPr>
                          <m:t>𝑐</m:t>
                        </m:r>
                      </m:sub>
                    </m:sSub>
                    <m:r>
                      <a:rPr lang="en-US" sz="1400" b="0" i="1" smtClean="0">
                        <a:latin typeface="Cambria Math" panose="02040503050406030204" pitchFamily="18" charset="0"/>
                        <a:cs typeface="Times New Roman" panose="02020603050405020304" pitchFamily="18" charset="0"/>
                      </a:rPr>
                      <m:t>=</m:t>
                    </m:r>
                    <m:r>
                      <a:rPr lang="en-US" sz="1400" b="0" i="1" smtClean="0">
                        <a:latin typeface="Cambria Math" panose="02040503050406030204" pitchFamily="18" charset="0"/>
                        <a:cs typeface="Times New Roman" panose="02020603050405020304" pitchFamily="18" charset="0"/>
                      </a:rPr>
                      <m:t>𝐾𝐷</m:t>
                    </m:r>
                    <m:sSub>
                      <m:sSubPr>
                        <m:ctrlPr>
                          <a:rPr lang="en-US" sz="1400" b="0" i="1" smtClean="0">
                            <a:latin typeface="Cambria Math" panose="02040503050406030204" pitchFamily="18" charset="0"/>
                            <a:cs typeface="Times New Roman" panose="02020603050405020304" pitchFamily="18" charset="0"/>
                          </a:rPr>
                        </m:ctrlPr>
                      </m:sSubPr>
                      <m:e>
                        <m:r>
                          <a:rPr lang="en-US" sz="1400" b="0" i="1" smtClean="0">
                            <a:latin typeface="Cambria Math" panose="02040503050406030204" pitchFamily="18" charset="0"/>
                            <a:cs typeface="Times New Roman" panose="02020603050405020304" pitchFamily="18" charset="0"/>
                          </a:rPr>
                          <m:t>𝑞</m:t>
                        </m:r>
                      </m:e>
                      <m:sub>
                        <m:r>
                          <a:rPr lang="en-US" sz="1400" b="0" i="1" smtClean="0">
                            <a:latin typeface="Cambria Math" panose="02040503050406030204" pitchFamily="18" charset="0"/>
                            <a:cs typeface="Times New Roman" panose="02020603050405020304" pitchFamily="18" charset="0"/>
                          </a:rPr>
                          <m:t>𝑐𝑎𝑚𝑒𝑟𝑎</m:t>
                        </m:r>
                      </m:sub>
                    </m:sSub>
                  </m:oMath>
                </a14:m>
                <a:endParaRPr lang="en-US" sz="1400" b="0" dirty="0">
                  <a:latin typeface="Times New Roman" panose="02020603050405020304" pitchFamily="18" charset="0"/>
                  <a:cs typeface="Times New Roman" panose="02020603050405020304" pitchFamily="18" charset="0"/>
                </a:endParaRPr>
              </a:p>
              <a:p>
                <a:pPr lvl="1"/>
                <a:r>
                  <a:rPr lang="en-US" sz="1400" dirty="0">
                    <a:latin typeface="Times New Roman" panose="02020603050405020304" pitchFamily="18" charset="0"/>
                    <a:cs typeface="Times New Roman" panose="02020603050405020304" pitchFamily="18" charset="0"/>
                  </a:rPr>
                  <a:t>Camera frame to world frame: </a:t>
                </a:r>
                <a14:m>
                  <m:oMath xmlns:m="http://schemas.openxmlformats.org/officeDocument/2006/math">
                    <m:sSub>
                      <m:sSubPr>
                        <m:ctrlPr>
                          <a:rPr lang="en-US" sz="1400" b="0" i="1" smtClean="0">
                            <a:latin typeface="Cambria Math" panose="02040503050406030204" pitchFamily="18" charset="0"/>
                            <a:cs typeface="Times New Roman" panose="02020603050405020304" pitchFamily="18" charset="0"/>
                          </a:rPr>
                        </m:ctrlPr>
                      </m:sSubPr>
                      <m:e>
                        <m:r>
                          <a:rPr lang="en-US" sz="1400" b="0" i="1" smtClean="0">
                            <a:latin typeface="Cambria Math" panose="02040503050406030204" pitchFamily="18" charset="0"/>
                            <a:cs typeface="Times New Roman" panose="02020603050405020304" pitchFamily="18" charset="0"/>
                          </a:rPr>
                          <m:t>𝑞</m:t>
                        </m:r>
                      </m:e>
                      <m:sub>
                        <m:r>
                          <a:rPr lang="en-US" sz="1400" b="0" i="1" smtClean="0">
                            <a:latin typeface="Cambria Math" panose="02040503050406030204" pitchFamily="18" charset="0"/>
                            <a:cs typeface="Times New Roman" panose="02020603050405020304" pitchFamily="18" charset="0"/>
                          </a:rPr>
                          <m:t>𝑤𝑜𝑟𝑙𝑑</m:t>
                        </m:r>
                      </m:sub>
                    </m:sSub>
                    <m:r>
                      <a:rPr lang="en-US" sz="1400" b="0" i="1" smtClean="0">
                        <a:latin typeface="Cambria Math" panose="02040503050406030204" pitchFamily="18" charset="0"/>
                        <a:cs typeface="Times New Roman" panose="02020603050405020304" pitchFamily="18" charset="0"/>
                      </a:rPr>
                      <m:t>=</m:t>
                    </m:r>
                    <m:sSub>
                      <m:sSubPr>
                        <m:ctrlPr>
                          <a:rPr lang="en-US" sz="1400" b="0" i="1" smtClean="0">
                            <a:latin typeface="Cambria Math" panose="02040503050406030204" pitchFamily="18" charset="0"/>
                            <a:cs typeface="Times New Roman" panose="02020603050405020304" pitchFamily="18" charset="0"/>
                          </a:rPr>
                        </m:ctrlPr>
                      </m:sSubPr>
                      <m:e>
                        <m:r>
                          <a:rPr lang="en-US" sz="1400" b="0" i="1" smtClean="0">
                            <a:latin typeface="Cambria Math" panose="02040503050406030204" pitchFamily="18" charset="0"/>
                            <a:cs typeface="Times New Roman" panose="02020603050405020304" pitchFamily="18" charset="0"/>
                          </a:rPr>
                          <m:t>𝑔</m:t>
                        </m:r>
                      </m:e>
                      <m:sub>
                        <m:r>
                          <a:rPr lang="en-US" sz="1400" b="0" i="1" smtClean="0">
                            <a:latin typeface="Cambria Math" panose="02040503050406030204" pitchFamily="18" charset="0"/>
                            <a:cs typeface="Times New Roman" panose="02020603050405020304" pitchFamily="18" charset="0"/>
                          </a:rPr>
                          <m:t>1</m:t>
                        </m:r>
                      </m:sub>
                    </m:sSub>
                    <m:sSub>
                      <m:sSubPr>
                        <m:ctrlPr>
                          <a:rPr lang="en-US" sz="1400" b="0" i="1" smtClean="0">
                            <a:latin typeface="Cambria Math" panose="02040503050406030204" pitchFamily="18" charset="0"/>
                            <a:cs typeface="Times New Roman" panose="02020603050405020304" pitchFamily="18" charset="0"/>
                          </a:rPr>
                        </m:ctrlPr>
                      </m:sSubPr>
                      <m:e>
                        <m:r>
                          <a:rPr lang="en-US" sz="1400" b="0" i="1" smtClean="0">
                            <a:latin typeface="Cambria Math" panose="02040503050406030204" pitchFamily="18" charset="0"/>
                            <a:cs typeface="Times New Roman" panose="02020603050405020304" pitchFamily="18" charset="0"/>
                          </a:rPr>
                          <m:t>𝑔</m:t>
                        </m:r>
                      </m:e>
                      <m:sub>
                        <m:r>
                          <a:rPr lang="en-US" sz="1400" b="0" i="1" smtClean="0">
                            <a:latin typeface="Cambria Math" panose="02040503050406030204" pitchFamily="18" charset="0"/>
                            <a:cs typeface="Times New Roman" panose="02020603050405020304" pitchFamily="18" charset="0"/>
                          </a:rPr>
                          <m:t>2</m:t>
                        </m:r>
                      </m:sub>
                    </m:sSub>
                    <m:sSub>
                      <m:sSubPr>
                        <m:ctrlPr>
                          <a:rPr lang="en-US" sz="1400" b="0" i="1" smtClean="0">
                            <a:latin typeface="Cambria Math" panose="02040503050406030204" pitchFamily="18" charset="0"/>
                            <a:cs typeface="Times New Roman" panose="02020603050405020304" pitchFamily="18" charset="0"/>
                          </a:rPr>
                        </m:ctrlPr>
                      </m:sSubPr>
                      <m:e>
                        <m:r>
                          <a:rPr lang="en-US" sz="1400" b="0" i="1" smtClean="0">
                            <a:latin typeface="Cambria Math" panose="02040503050406030204" pitchFamily="18" charset="0"/>
                            <a:cs typeface="Times New Roman" panose="02020603050405020304" pitchFamily="18" charset="0"/>
                          </a:rPr>
                          <m:t>𝑞</m:t>
                        </m:r>
                      </m:e>
                      <m:sub>
                        <m:r>
                          <a:rPr lang="en-US" sz="1400" b="0" i="1" smtClean="0">
                            <a:latin typeface="Cambria Math" panose="02040503050406030204" pitchFamily="18" charset="0"/>
                            <a:cs typeface="Times New Roman" panose="02020603050405020304" pitchFamily="18" charset="0"/>
                          </a:rPr>
                          <m:t>𝑐𝑎𝑚𝑒𝑟𝑎</m:t>
                        </m:r>
                      </m:sub>
                    </m:sSub>
                  </m:oMath>
                </a14:m>
                <a:endParaRPr lang="en-US" sz="12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Sort targets by the distance to base in ascending order.</a:t>
                </a:r>
              </a:p>
            </p:txBody>
          </p:sp>
        </mc:Choice>
        <mc:Fallback xmlns="">
          <p:sp>
            <p:nvSpPr>
              <p:cNvPr id="3" name="内容占位符 2">
                <a:extLst>
                  <a:ext uri="{FF2B5EF4-FFF2-40B4-BE49-F238E27FC236}">
                    <a16:creationId xmlns:a16="http://schemas.microsoft.com/office/drawing/2014/main" id="{D2176DE7-13CE-45C1-9A4D-7A0C9CDFDF2C}"/>
                  </a:ext>
                </a:extLst>
              </p:cNvPr>
              <p:cNvSpPr>
                <a:spLocks noGrp="1" noRot="1" noChangeAspect="1" noMove="1" noResize="1" noEditPoints="1" noAdjustHandles="1" noChangeArrowheads="1" noChangeShapeType="1" noTextEdit="1"/>
              </p:cNvSpPr>
              <p:nvPr>
                <p:ph idx="1"/>
              </p:nvPr>
            </p:nvSpPr>
            <p:spPr>
              <a:xfrm>
                <a:off x="838200" y="1476374"/>
                <a:ext cx="10515600" cy="2638425"/>
              </a:xfrm>
              <a:blipFill>
                <a:blip r:embed="rId3"/>
                <a:stretch>
                  <a:fillRect l="-232" t="-1617" b="-462"/>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6985A59B-E8E3-4055-821D-6B291C5B04A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218318" y="679097"/>
            <a:ext cx="4391832" cy="5813778"/>
          </a:xfrm>
          <a:prstGeom prst="rect">
            <a:avLst/>
          </a:prstGeom>
          <a:ln>
            <a:noFill/>
          </a:ln>
          <a:effectLst>
            <a:softEdge rad="112500"/>
          </a:effectLst>
        </p:spPr>
      </p:pic>
    </p:spTree>
    <p:extLst>
      <p:ext uri="{BB962C8B-B14F-4D97-AF65-F5344CB8AC3E}">
        <p14:creationId xmlns:p14="http://schemas.microsoft.com/office/powerpoint/2010/main" val="14869468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Path Planning</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4"/>
            <a:ext cx="10515600" cy="2638425"/>
          </a:xfrm>
        </p:spPr>
        <p:txBody>
          <a:bodyPr>
            <a:normAutofit/>
          </a:bodyPr>
          <a:lstStyle/>
          <a:p>
            <a:r>
              <a:rPr lang="en-US" sz="1600" dirty="0">
                <a:latin typeface="Times New Roman" panose="02020603050405020304" pitchFamily="18" charset="0"/>
                <a:cs typeface="Times New Roman" panose="02020603050405020304" pitchFamily="18" charset="0"/>
              </a:rPr>
              <a:t>Wrote a developer friendly coding architecture that allows us to define the final structure style by changing a few parameters.</a:t>
            </a:r>
          </a:p>
          <a:p>
            <a:pPr lvl="1"/>
            <a:r>
              <a:rPr lang="en-US" sz="1600" dirty="0">
                <a:latin typeface="Times New Roman" panose="02020603050405020304" pitchFamily="18" charset="0"/>
                <a:cs typeface="Times New Roman" panose="02020603050405020304" pitchFamily="18" charset="0"/>
              </a:rPr>
              <a:t>Upper structure deviation angle</a:t>
            </a:r>
          </a:p>
          <a:p>
            <a:pPr lvl="1"/>
            <a:r>
              <a:rPr lang="en-US" sz="1600" dirty="0">
                <a:latin typeface="Times New Roman" panose="02020603050405020304" pitchFamily="18" charset="0"/>
                <a:cs typeface="Times New Roman" panose="02020603050405020304" pitchFamily="18" charset="0"/>
              </a:rPr>
              <a:t>Picking order</a:t>
            </a:r>
          </a:p>
          <a:p>
            <a:pPr lvl="1"/>
            <a:r>
              <a:rPr lang="en-US" sz="1600" dirty="0">
                <a:latin typeface="Times New Roman" panose="02020603050405020304" pitchFamily="18" charset="0"/>
                <a:cs typeface="Times New Roman" panose="02020603050405020304" pitchFamily="18" charset="0"/>
              </a:rPr>
              <a:t>Base location</a:t>
            </a:r>
          </a:p>
          <a:p>
            <a:pPr marL="457200" lvl="1" indent="0">
              <a:buNone/>
            </a:pPr>
            <a:endParaRPr lang="en-US" sz="1600" dirty="0">
              <a:latin typeface="Arial" panose="020B0604020202020204" pitchFamily="34" charset="0"/>
              <a:cs typeface="Arial" panose="020B0604020202020204" pitchFamily="34" charset="0"/>
            </a:endParaRPr>
          </a:p>
        </p:txBody>
      </p:sp>
      <p:pic>
        <p:nvPicPr>
          <p:cNvPr id="5" name="图片 4">
            <a:extLst>
              <a:ext uri="{FF2B5EF4-FFF2-40B4-BE49-F238E27FC236}">
                <a16:creationId xmlns:a16="http://schemas.microsoft.com/office/drawing/2014/main" id="{954B9DCF-09F0-45E5-8781-5DC5FB6BE64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649980" y="2362130"/>
            <a:ext cx="7313159" cy="4053909"/>
          </a:xfrm>
          <a:prstGeom prst="rect">
            <a:avLst/>
          </a:prstGeom>
          <a:ln>
            <a:noFill/>
          </a:ln>
          <a:effectLst>
            <a:softEdge rad="112500"/>
          </a:effectLst>
        </p:spPr>
      </p:pic>
    </p:spTree>
    <p:extLst>
      <p:ext uri="{BB962C8B-B14F-4D97-AF65-F5344CB8AC3E}">
        <p14:creationId xmlns:p14="http://schemas.microsoft.com/office/powerpoint/2010/main" val="21153605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Trajectory Planning</a:t>
            </a:r>
          </a:p>
        </p:txBody>
      </p:sp>
      <p:sp>
        <p:nvSpPr>
          <p:cNvPr id="9" name="内容占位符 2">
            <a:extLst>
              <a:ext uri="{FF2B5EF4-FFF2-40B4-BE49-F238E27FC236}">
                <a16:creationId xmlns:a16="http://schemas.microsoft.com/office/drawing/2014/main" id="{2004499D-3F9A-41AF-BF08-4B38FF3CEBC8}"/>
              </a:ext>
            </a:extLst>
          </p:cNvPr>
          <p:cNvSpPr txBox="1">
            <a:spLocks/>
          </p:cNvSpPr>
          <p:nvPr/>
        </p:nvSpPr>
        <p:spPr>
          <a:xfrm>
            <a:off x="838200" y="1476374"/>
            <a:ext cx="7868138" cy="26384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latin typeface="Times New Roman" panose="02020603050405020304" pitchFamily="18" charset="0"/>
                <a:cs typeface="Times New Roman" panose="02020603050405020304" pitchFamily="18" charset="0"/>
              </a:rPr>
              <a:t>Linear function with parabolic bends and via points</a:t>
            </a:r>
          </a:p>
          <a:p>
            <a:r>
              <a:rPr lang="en-US" sz="1600" dirty="0">
                <a:latin typeface="Times New Roman" panose="02020603050405020304" pitchFamily="18" charset="0"/>
                <a:cs typeface="Times New Roman" panose="02020603050405020304" pitchFamily="18" charset="0"/>
              </a:rPr>
              <a:t>Apply inverse kinematics with given starting, ending and via points to find corresponding points in joint space.</a:t>
            </a:r>
          </a:p>
          <a:p>
            <a:r>
              <a:rPr lang="en-US" sz="1600" dirty="0">
                <a:latin typeface="Times New Roman" panose="02020603050405020304" pitchFamily="18" charset="0"/>
                <a:cs typeface="Times New Roman" panose="02020603050405020304" pitchFamily="18" charset="0"/>
              </a:rPr>
              <a:t>Doing trajectory planning in joint space directly is much faster because of absence of calculating inverse.</a:t>
            </a:r>
          </a:p>
          <a:p>
            <a:r>
              <a:rPr lang="en-US" sz="1600" dirty="0">
                <a:latin typeface="Times New Roman" panose="02020603050405020304" pitchFamily="18" charset="0"/>
                <a:cs typeface="Times New Roman" panose="02020603050405020304" pitchFamily="18" charset="0"/>
              </a:rPr>
              <a:t>To avoid collision and damage, trajectories are first visualized in MATLAB.</a:t>
            </a:r>
          </a:p>
          <a:p>
            <a:endParaRPr lang="en-US" sz="1600" dirty="0">
              <a:latin typeface="Times New Roman" panose="02020603050405020304" pitchFamily="18" charset="0"/>
              <a:cs typeface="Times New Roman" panose="02020603050405020304" pitchFamily="18" charset="0"/>
            </a:endParaRPr>
          </a:p>
        </p:txBody>
      </p:sp>
      <p:pic>
        <p:nvPicPr>
          <p:cNvPr id="10" name="内容占位符 4">
            <a:extLst>
              <a:ext uri="{FF2B5EF4-FFF2-40B4-BE49-F238E27FC236}">
                <a16:creationId xmlns:a16="http://schemas.microsoft.com/office/drawing/2014/main" id="{8ED03E2B-4C87-4513-A2C5-E6965072F085}"/>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a:stretch/>
        </p:blipFill>
        <p:spPr>
          <a:xfrm>
            <a:off x="838200" y="3429000"/>
            <a:ext cx="3796954" cy="2600822"/>
          </a:xfrm>
        </p:spPr>
      </p:pic>
      <p:pic>
        <p:nvPicPr>
          <p:cNvPr id="11" name="图片 10">
            <a:extLst>
              <a:ext uri="{FF2B5EF4-FFF2-40B4-BE49-F238E27FC236}">
                <a16:creationId xmlns:a16="http://schemas.microsoft.com/office/drawing/2014/main" id="{DE5691F7-E28E-4E73-ABE6-07BFF94C9D6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818155" y="3545208"/>
            <a:ext cx="3467762" cy="2600822"/>
          </a:xfrm>
          <a:prstGeom prst="rect">
            <a:avLst/>
          </a:prstGeom>
        </p:spPr>
      </p:pic>
      <p:pic>
        <p:nvPicPr>
          <p:cNvPr id="12" name="图片 11">
            <a:extLst>
              <a:ext uri="{FF2B5EF4-FFF2-40B4-BE49-F238E27FC236}">
                <a16:creationId xmlns:a16="http://schemas.microsoft.com/office/drawing/2014/main" id="{9AEE08F7-3398-48C0-88B0-BA0F4B34B30F}"/>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8706338" y="745554"/>
            <a:ext cx="3453353" cy="5747321"/>
          </a:xfrm>
          <a:prstGeom prst="rect">
            <a:avLst/>
          </a:prstGeom>
        </p:spPr>
      </p:pic>
    </p:spTree>
    <p:extLst>
      <p:ext uri="{BB962C8B-B14F-4D97-AF65-F5344CB8AC3E}">
        <p14:creationId xmlns:p14="http://schemas.microsoft.com/office/powerpoint/2010/main" val="470168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u="sng" dirty="0">
                <a:latin typeface="Arial Black" panose="020B0A04020102020204" pitchFamily="34" charset="0"/>
              </a:rPr>
              <a:t>Autonomous Delivery Drone</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5"/>
            <a:ext cx="10515600" cy="1709648"/>
          </a:xfrm>
        </p:spPr>
        <p:txBody>
          <a:bodyPr>
            <a:normAutofit/>
          </a:bodyPr>
          <a:lstStyle/>
          <a:p>
            <a:r>
              <a:rPr lang="en-US" sz="1600" b="1" dirty="0">
                <a:solidFill>
                  <a:srgbClr val="0070C0"/>
                </a:solidFill>
                <a:latin typeface="Times New Roman" panose="02020603050405020304" pitchFamily="18" charset="0"/>
                <a:cs typeface="Times New Roman" panose="02020603050405020304" pitchFamily="18" charset="0"/>
              </a:rPr>
              <a:t>Designed UAV airframe (including cargo hold) and overall software architecture.</a:t>
            </a:r>
          </a:p>
          <a:p>
            <a:r>
              <a:rPr lang="en-US" sz="1600" b="1" dirty="0">
                <a:solidFill>
                  <a:srgbClr val="0070C0"/>
                </a:solidFill>
                <a:latin typeface="Times New Roman" panose="02020603050405020304" pitchFamily="18" charset="0"/>
                <a:cs typeface="Times New Roman" panose="02020603050405020304" pitchFamily="18" charset="0"/>
              </a:rPr>
              <a:t>Wrote code on a flight controller to execute commands received from a companion computer.</a:t>
            </a:r>
          </a:p>
          <a:p>
            <a:r>
              <a:rPr lang="en-US" sz="1600" dirty="0">
                <a:latin typeface="Times New Roman" panose="02020603050405020304" pitchFamily="18" charset="0"/>
                <a:cs typeface="Times New Roman" panose="02020603050405020304" pitchFamily="18" charset="0"/>
              </a:rPr>
              <a:t>Nothing interesting or related to cutting-edge research. Just an engineering level practice.</a:t>
            </a:r>
          </a:p>
          <a:p>
            <a:r>
              <a:rPr lang="en-US" sz="1600" dirty="0">
                <a:latin typeface="Times New Roman" panose="02020603050405020304" pitchFamily="18" charset="0"/>
                <a:cs typeface="Times New Roman" panose="02020603050405020304" pitchFamily="18" charset="0"/>
                <a:hlinkClick r:id="rId3"/>
              </a:rPr>
              <a:t>https://www.bilibili.com/video/BV1AV411J7UV</a:t>
            </a:r>
            <a:endParaRPr lang="en-US" sz="1600" dirty="0">
              <a:latin typeface="Times New Roman" panose="02020603050405020304" pitchFamily="18" charset="0"/>
              <a:cs typeface="Times New Roman" panose="02020603050405020304" pitchFamily="18" charset="0"/>
            </a:endParaRPr>
          </a:p>
        </p:txBody>
      </p:sp>
      <p:pic>
        <p:nvPicPr>
          <p:cNvPr id="8" name="图片 7">
            <a:extLst>
              <a:ext uri="{FF2B5EF4-FFF2-40B4-BE49-F238E27FC236}">
                <a16:creationId xmlns:a16="http://schemas.microsoft.com/office/drawing/2014/main" id="{18826C1F-2BB4-49AC-B1C9-B8CA27BD2321}"/>
              </a:ext>
            </a:extLst>
          </p:cNvPr>
          <p:cNvPicPr>
            <a:picLocks noChangeAspect="1"/>
          </p:cNvPicPr>
          <p:nvPr/>
        </p:nvPicPr>
        <p:blipFill>
          <a:blip r:embed="rId4"/>
          <a:stretch>
            <a:fillRect/>
          </a:stretch>
        </p:blipFill>
        <p:spPr>
          <a:xfrm>
            <a:off x="1125416" y="3058048"/>
            <a:ext cx="4087446" cy="3226931"/>
          </a:xfrm>
          <a:prstGeom prst="rect">
            <a:avLst/>
          </a:prstGeom>
          <a:ln>
            <a:noFill/>
          </a:ln>
          <a:effectLst>
            <a:softEdge rad="112500"/>
          </a:effectLst>
        </p:spPr>
      </p:pic>
      <p:pic>
        <p:nvPicPr>
          <p:cNvPr id="9" name="图片 8">
            <a:extLst>
              <a:ext uri="{FF2B5EF4-FFF2-40B4-BE49-F238E27FC236}">
                <a16:creationId xmlns:a16="http://schemas.microsoft.com/office/drawing/2014/main" id="{38E7C9C7-6465-4F4A-9C18-55E329D9D7CB}"/>
              </a:ext>
            </a:extLst>
          </p:cNvPr>
          <p:cNvPicPr>
            <a:picLocks noChangeAspect="1"/>
          </p:cNvPicPr>
          <p:nvPr/>
        </p:nvPicPr>
        <p:blipFill>
          <a:blip r:embed="rId5"/>
          <a:stretch>
            <a:fillRect/>
          </a:stretch>
        </p:blipFill>
        <p:spPr>
          <a:xfrm>
            <a:off x="6096000" y="3058048"/>
            <a:ext cx="4009292" cy="3227882"/>
          </a:xfrm>
          <a:prstGeom prst="rect">
            <a:avLst/>
          </a:prstGeom>
          <a:ln>
            <a:noFill/>
          </a:ln>
          <a:effectLst>
            <a:softEdge rad="112500"/>
          </a:effectLst>
        </p:spPr>
      </p:pic>
    </p:spTree>
    <p:extLst>
      <p:ext uri="{BB962C8B-B14F-4D97-AF65-F5344CB8AC3E}">
        <p14:creationId xmlns:p14="http://schemas.microsoft.com/office/powerpoint/2010/main" val="4269526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u="sng" dirty="0">
                <a:latin typeface="Arial Black" panose="020B0A04020102020204" pitchFamily="34" charset="0"/>
              </a:rPr>
              <a:t>Omnidirectional Hexacopter Platform</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5"/>
            <a:ext cx="10515600" cy="1709648"/>
          </a:xfrm>
        </p:spPr>
        <p:txBody>
          <a:bodyPr>
            <a:normAutofit/>
          </a:bodyPr>
          <a:lstStyle/>
          <a:p>
            <a:r>
              <a:rPr lang="en-US" sz="1400" dirty="0">
                <a:latin typeface="Times New Roman" panose="02020603050405020304" pitchFamily="18" charset="0"/>
                <a:cs typeface="Times New Roman" panose="02020603050405020304" pitchFamily="18" charset="0"/>
              </a:rPr>
              <a:t>This project is currently in active progress of development.</a:t>
            </a:r>
            <a:r>
              <a:rPr lang="zh-CN" altLang="en-US" sz="1400" dirty="0">
                <a:latin typeface="Times New Roman" panose="02020603050405020304" pitchFamily="18" charset="0"/>
                <a:cs typeface="Times New Roman" panose="02020603050405020304" pitchFamily="18" charset="0"/>
              </a:rPr>
              <a:t> </a:t>
            </a:r>
            <a:r>
              <a:rPr lang="en-US" altLang="zh-CN" sz="1400" dirty="0">
                <a:latin typeface="Times New Roman" panose="02020603050405020304" pitchFamily="18" charset="0"/>
                <a:cs typeface="Times New Roman" panose="02020603050405020304" pitchFamily="18" charset="0"/>
              </a:rPr>
              <a:t>It will probably be my bachelor thesis project.</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Implemented a dynamics-based control allocation algorithm on PX4</a:t>
            </a:r>
            <a:r>
              <a:rPr lang="zh-CN" altLang="en-US" sz="1400"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following the work done by ASL, ETH.</a:t>
            </a:r>
          </a:p>
          <a:p>
            <a:r>
              <a:rPr lang="en-US" sz="1400" dirty="0">
                <a:latin typeface="Times New Roman" panose="02020603050405020304" pitchFamily="18" charset="0"/>
                <a:cs typeface="Times New Roman" panose="02020603050405020304" pitchFamily="18" charset="0"/>
              </a:rPr>
              <a:t>Looked into PX4 control pipeline which was then adapted for full wrench control.</a:t>
            </a:r>
          </a:p>
          <a:p>
            <a:r>
              <a:rPr lang="en-US" sz="1400" dirty="0">
                <a:latin typeface="Times New Roman" panose="02020603050405020304" pitchFamily="18" charset="0"/>
                <a:cs typeface="Times New Roman" panose="02020603050405020304" pitchFamily="18" charset="0"/>
              </a:rPr>
              <a:t>Basic control decoupling and omni-maneuverability was verified using PX4-SITL and Gazebo in ROS environment.</a:t>
            </a:r>
          </a:p>
          <a:p>
            <a:r>
              <a:rPr lang="en-US" sz="1400" dirty="0">
                <a:latin typeface="Times New Roman" panose="02020603050405020304" pitchFamily="18" charset="0"/>
                <a:cs typeface="Times New Roman" panose="02020603050405020304" pitchFamily="18" charset="0"/>
              </a:rPr>
              <a:t>Using novel configuration: PX4 running on CUBEPILOT</a:t>
            </a:r>
            <a:r>
              <a:rPr lang="zh-CN" altLang="en-US" sz="1400" dirty="0">
                <a:latin typeface="Times New Roman" panose="02020603050405020304" pitchFamily="18" charset="0"/>
                <a:cs typeface="Times New Roman" panose="02020603050405020304" pitchFamily="18" charset="0"/>
              </a:rPr>
              <a:t> </a:t>
            </a:r>
            <a:r>
              <a:rPr lang="en-US" altLang="zh-CN" sz="1400" dirty="0">
                <a:latin typeface="Times New Roman" panose="02020603050405020304" pitchFamily="18" charset="0"/>
                <a:cs typeface="Times New Roman" panose="02020603050405020304" pitchFamily="18" charset="0"/>
              </a:rPr>
              <a:t>and ros2 nodes on</a:t>
            </a:r>
            <a:r>
              <a:rPr lang="en-US" sz="1400" dirty="0">
                <a:latin typeface="Times New Roman" panose="02020603050405020304" pitchFamily="18" charset="0"/>
                <a:cs typeface="Times New Roman" panose="02020603050405020304" pitchFamily="18" charset="0"/>
              </a:rPr>
              <a:t> NUC11PAHi7.</a:t>
            </a:r>
          </a:p>
        </p:txBody>
      </p:sp>
      <p:pic>
        <p:nvPicPr>
          <p:cNvPr id="6" name="图片 5">
            <a:extLst>
              <a:ext uri="{FF2B5EF4-FFF2-40B4-BE49-F238E27FC236}">
                <a16:creationId xmlns:a16="http://schemas.microsoft.com/office/drawing/2014/main" id="{D66BCD4C-2CC7-48C6-A52E-2A769E2704A5}"/>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46756" y="2103"/>
            <a:ext cx="451555" cy="365125"/>
          </a:xfrm>
          <a:prstGeom prst="rect">
            <a:avLst/>
          </a:prstGeom>
        </p:spPr>
      </p:pic>
      <p:pic>
        <p:nvPicPr>
          <p:cNvPr id="8" name="图片 7">
            <a:extLst>
              <a:ext uri="{FF2B5EF4-FFF2-40B4-BE49-F238E27FC236}">
                <a16:creationId xmlns:a16="http://schemas.microsoft.com/office/drawing/2014/main" id="{48A2FACD-B43C-4A5A-90C9-B2B7B0655CC3}"/>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b="-3"/>
          <a:stretch/>
        </p:blipFill>
        <p:spPr>
          <a:xfrm>
            <a:off x="598311" y="129365"/>
            <a:ext cx="5341706" cy="143535"/>
          </a:xfrm>
          <a:prstGeom prst="rect">
            <a:avLst/>
          </a:prstGeom>
        </p:spPr>
      </p:pic>
      <p:pic>
        <p:nvPicPr>
          <p:cNvPr id="10" name="图片 9">
            <a:extLst>
              <a:ext uri="{FF2B5EF4-FFF2-40B4-BE49-F238E27FC236}">
                <a16:creationId xmlns:a16="http://schemas.microsoft.com/office/drawing/2014/main" id="{513834A5-1787-4355-885D-C733D305A963}"/>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74002" y="3278248"/>
            <a:ext cx="5583306" cy="3152890"/>
          </a:xfrm>
          <a:prstGeom prst="rect">
            <a:avLst/>
          </a:prstGeom>
          <a:ln>
            <a:noFill/>
          </a:ln>
          <a:effectLst>
            <a:softEdge rad="112500"/>
          </a:effectLst>
        </p:spPr>
      </p:pic>
      <p:pic>
        <p:nvPicPr>
          <p:cNvPr id="7" name="图片 6" descr="桌子上摆放着黑色的机器&#10;&#10;中度可信度描述已自动生成">
            <a:extLst>
              <a:ext uri="{FF2B5EF4-FFF2-40B4-BE49-F238E27FC236}">
                <a16:creationId xmlns:a16="http://schemas.microsoft.com/office/drawing/2014/main" id="{408CF214-3458-4ECB-95E0-C49CD027EF3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42071" y="3278248"/>
            <a:ext cx="4203854" cy="3152890"/>
          </a:xfrm>
          <a:prstGeom prst="rect">
            <a:avLst/>
          </a:prstGeom>
          <a:ln>
            <a:noFill/>
          </a:ln>
          <a:effectLst>
            <a:softEdge rad="112500"/>
          </a:effectLst>
        </p:spPr>
      </p:pic>
    </p:spTree>
    <p:extLst>
      <p:ext uri="{BB962C8B-B14F-4D97-AF65-F5344CB8AC3E}">
        <p14:creationId xmlns:p14="http://schemas.microsoft.com/office/powerpoint/2010/main" val="23752580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Some Technical Approaches</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5"/>
            <a:ext cx="10515600" cy="1709648"/>
          </a:xfrm>
        </p:spPr>
        <p:txBody>
          <a:bodyPr>
            <a:normAutofit/>
          </a:bodyPr>
          <a:lstStyle/>
          <a:p>
            <a:r>
              <a:rPr lang="en-US" sz="1600" dirty="0">
                <a:latin typeface="Times New Roman" panose="02020603050405020304" pitchFamily="18" charset="0"/>
                <a:cs typeface="Times New Roman" panose="02020603050405020304" pitchFamily="18" charset="0"/>
              </a:rPr>
              <a:t>Localization: optical flow, TOF sensor</a:t>
            </a:r>
          </a:p>
          <a:p>
            <a:r>
              <a:rPr lang="en-US" sz="1600" dirty="0">
                <a:latin typeface="Times New Roman" panose="02020603050405020304" pitchFamily="18" charset="0"/>
                <a:cs typeface="Times New Roman" panose="02020603050405020304" pitchFamily="18" charset="0"/>
              </a:rPr>
              <a:t>Detection and navigation: YOLO + KCF + Hough Circle Transform on TX2</a:t>
            </a:r>
          </a:p>
          <a:p>
            <a:r>
              <a:rPr lang="en-US" sz="1600" dirty="0">
                <a:latin typeface="Times New Roman" panose="02020603050405020304" pitchFamily="18" charset="0"/>
                <a:cs typeface="Times New Roman" panose="02020603050405020304" pitchFamily="18" charset="0"/>
              </a:rPr>
              <a:t>Flight controller: ACFLY ADRC</a:t>
            </a:r>
          </a:p>
          <a:p>
            <a:r>
              <a:rPr lang="en-US" sz="1600" dirty="0">
                <a:latin typeface="Times New Roman" panose="02020603050405020304" pitchFamily="18" charset="0"/>
                <a:cs typeface="Times New Roman" panose="02020603050405020304" pitchFamily="18" charset="0"/>
              </a:rPr>
              <a:t>Communication between FC and TX2: velocity command through serial UART</a:t>
            </a:r>
          </a:p>
          <a:p>
            <a:endParaRPr lang="en-US" sz="16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B50D879F-4AEA-4A46-A112-CCAEFA5BE22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33232" y="3247242"/>
            <a:ext cx="3938954" cy="2970906"/>
          </a:xfrm>
          <a:prstGeom prst="rect">
            <a:avLst/>
          </a:prstGeom>
          <a:ln>
            <a:noFill/>
          </a:ln>
          <a:effectLst>
            <a:softEdge rad="112500"/>
          </a:effectLst>
        </p:spPr>
      </p:pic>
      <p:pic>
        <p:nvPicPr>
          <p:cNvPr id="8" name="图片 7">
            <a:extLst>
              <a:ext uri="{FF2B5EF4-FFF2-40B4-BE49-F238E27FC236}">
                <a16:creationId xmlns:a16="http://schemas.microsoft.com/office/drawing/2014/main" id="{64DECF45-1498-4528-8F0C-8CBC0A4AAD1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096000" y="3247242"/>
            <a:ext cx="3224055" cy="2970906"/>
          </a:xfrm>
          <a:prstGeom prst="rect">
            <a:avLst/>
          </a:prstGeom>
          <a:ln>
            <a:noFill/>
          </a:ln>
          <a:effectLst>
            <a:softEdge rad="112500"/>
          </a:effectLst>
        </p:spPr>
      </p:pic>
    </p:spTree>
    <p:extLst>
      <p:ext uri="{BB962C8B-B14F-4D97-AF65-F5344CB8AC3E}">
        <p14:creationId xmlns:p14="http://schemas.microsoft.com/office/powerpoint/2010/main" val="7912135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u="sng" dirty="0">
                <a:latin typeface="Arial Black" panose="020B0A04020102020204" pitchFamily="34" charset="0"/>
              </a:rPr>
              <a:t>Design and Control of A 3-Rotor VTOL UAV</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5"/>
            <a:ext cx="10515600" cy="1709648"/>
          </a:xfrm>
        </p:spPr>
        <p:txBody>
          <a:bodyPr>
            <a:normAutofit/>
          </a:bodyPr>
          <a:lstStyle/>
          <a:p>
            <a:r>
              <a:rPr lang="en-US" sz="1600" dirty="0">
                <a:latin typeface="Times New Roman" panose="02020603050405020304" pitchFamily="18" charset="0"/>
                <a:cs typeface="Times New Roman" panose="02020603050405020304" pitchFamily="18" charset="0"/>
              </a:rPr>
              <a:t>A project for The Freshman Year Innovation Program of HITSZ.</a:t>
            </a:r>
          </a:p>
          <a:p>
            <a:r>
              <a:rPr lang="en-US" sz="1600" b="1" dirty="0">
                <a:solidFill>
                  <a:srgbClr val="0070C0"/>
                </a:solidFill>
                <a:latin typeface="Times New Roman" panose="02020603050405020304" pitchFamily="18" charset="0"/>
                <a:cs typeface="Times New Roman" panose="02020603050405020304" pitchFamily="18" charset="0"/>
              </a:rPr>
              <a:t>Designed UAV hardware; Made a mixing unit to achieve VTOL flight and hover-fixed-wing transition.</a:t>
            </a:r>
          </a:p>
          <a:p>
            <a:r>
              <a:rPr lang="en-US" sz="1600" dirty="0">
                <a:latin typeface="Times New Roman" panose="02020603050405020304" pitchFamily="18" charset="0"/>
                <a:cs typeface="Times New Roman" panose="02020603050405020304" pitchFamily="18" charset="0"/>
              </a:rPr>
              <a:t>The mixing unit takes in PWM outputs of a basic multicopter flight controller and yields signals for VTOL actuators. </a:t>
            </a:r>
          </a:p>
        </p:txBody>
      </p:sp>
      <p:pic>
        <p:nvPicPr>
          <p:cNvPr id="6" name="图片 5">
            <a:extLst>
              <a:ext uri="{FF2B5EF4-FFF2-40B4-BE49-F238E27FC236}">
                <a16:creationId xmlns:a16="http://schemas.microsoft.com/office/drawing/2014/main" id="{1DD56B0C-3919-450E-BAC5-55D8F29E3E86}"/>
              </a:ext>
            </a:extLst>
          </p:cNvPr>
          <p:cNvPicPr>
            <a:picLocks noChangeAspect="1"/>
          </p:cNvPicPr>
          <p:nvPr/>
        </p:nvPicPr>
        <p:blipFill>
          <a:blip r:embed="rId3"/>
          <a:stretch>
            <a:fillRect/>
          </a:stretch>
        </p:blipFill>
        <p:spPr>
          <a:xfrm>
            <a:off x="687754" y="3068792"/>
            <a:ext cx="10816492" cy="3014051"/>
          </a:xfrm>
          <a:prstGeom prst="rect">
            <a:avLst/>
          </a:prstGeom>
          <a:ln>
            <a:noFill/>
          </a:ln>
          <a:effectLst>
            <a:softEdge rad="112500"/>
          </a:effectLst>
        </p:spPr>
      </p:pic>
    </p:spTree>
    <p:extLst>
      <p:ext uri="{BB962C8B-B14F-4D97-AF65-F5344CB8AC3E}">
        <p14:creationId xmlns:p14="http://schemas.microsoft.com/office/powerpoint/2010/main" val="4354265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System Overview</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5"/>
            <a:ext cx="10515600" cy="1709648"/>
          </a:xfrm>
        </p:spPr>
        <p:txBody>
          <a:bodyPr>
            <a:normAutofit/>
          </a:bodyPr>
          <a:lstStyle/>
          <a:p>
            <a:r>
              <a:rPr lang="en-US" sz="1600" dirty="0">
                <a:latin typeface="Times New Roman" panose="02020603050405020304" pitchFamily="18" charset="0"/>
                <a:cs typeface="Times New Roman" panose="02020603050405020304" pitchFamily="18" charset="0"/>
              </a:rPr>
              <a:t>VTOL is achieved by adding a mixing unit to the F4 flight controller running </a:t>
            </a:r>
            <a:r>
              <a:rPr lang="en-US" sz="1600" dirty="0" err="1">
                <a:latin typeface="Times New Roman" panose="02020603050405020304" pitchFamily="18" charset="0"/>
                <a:cs typeface="Times New Roman" panose="02020603050405020304" pitchFamily="18" charset="0"/>
              </a:rPr>
              <a:t>Betaflight</a:t>
            </a:r>
            <a:r>
              <a:rPr lang="en-US" sz="1600" dirty="0">
                <a:latin typeface="Times New Roman" panose="02020603050405020304" pitchFamily="18" charset="0"/>
                <a:cs typeface="Times New Roman" panose="02020603050405020304" pitchFamily="18" charset="0"/>
              </a:rPr>
              <a:t> Y3 firmware.</a:t>
            </a:r>
          </a:p>
          <a:p>
            <a:r>
              <a:rPr lang="en-US" sz="1600" dirty="0">
                <a:latin typeface="Times New Roman" panose="02020603050405020304" pitchFamily="18" charset="0"/>
                <a:cs typeface="Times New Roman" panose="02020603050405020304" pitchFamily="18" charset="0"/>
              </a:rPr>
              <a:t>The mixing unit takes in PWM outputs of a basic multicopter flight controller and yields signals for VTOL actuators.</a:t>
            </a:r>
          </a:p>
          <a:p>
            <a:r>
              <a:rPr lang="en-US" altLang="zh-CN" sz="1600" dirty="0">
                <a:latin typeface="Times New Roman" panose="02020603050405020304" pitchFamily="18" charset="0"/>
                <a:cs typeface="Times New Roman" panose="02020603050405020304" pitchFamily="18" charset="0"/>
              </a:rPr>
              <a:t>We only implemented attitude control. </a:t>
            </a:r>
          </a:p>
          <a:p>
            <a:r>
              <a:rPr lang="en-US" altLang="zh-CN" sz="1600" dirty="0">
                <a:latin typeface="Times New Roman" panose="02020603050405020304" pitchFamily="18" charset="0"/>
                <a:cs typeface="Times New Roman" panose="02020603050405020304" pitchFamily="18" charset="0"/>
              </a:rPr>
              <a:t>Communication between boards is via PWM.</a:t>
            </a:r>
          </a:p>
          <a:p>
            <a:r>
              <a:rPr lang="en-US" altLang="zh-CN" sz="1600" dirty="0">
                <a:latin typeface="Times New Roman" panose="02020603050405020304" pitchFamily="18" charset="0"/>
                <a:cs typeface="Times New Roman" panose="02020603050405020304" pitchFamily="18" charset="0"/>
                <a:hlinkClick r:id="rId3"/>
              </a:rPr>
              <a:t>https://www.bilibili.com/video/BV1H4411o7Gq</a:t>
            </a:r>
            <a:endParaRPr lang="en-US" altLang="zh-CN" sz="1600"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C659A192-E36D-4CFB-A0E7-F02C79122F5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51725" y="3429000"/>
            <a:ext cx="7988415" cy="1908549"/>
          </a:xfrm>
          <a:prstGeom prst="rect">
            <a:avLst/>
          </a:prstGeom>
        </p:spPr>
      </p:pic>
      <p:pic>
        <p:nvPicPr>
          <p:cNvPr id="5" name="图片 4">
            <a:extLst>
              <a:ext uri="{FF2B5EF4-FFF2-40B4-BE49-F238E27FC236}">
                <a16:creationId xmlns:a16="http://schemas.microsoft.com/office/drawing/2014/main" id="{EEFE8886-F08D-413B-84EA-B556A15BFB1C}"/>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740140" y="2972085"/>
            <a:ext cx="2851458" cy="2411159"/>
          </a:xfrm>
          <a:prstGeom prst="rect">
            <a:avLst/>
          </a:prstGeom>
        </p:spPr>
      </p:pic>
    </p:spTree>
    <p:extLst>
      <p:ext uri="{BB962C8B-B14F-4D97-AF65-F5344CB8AC3E}">
        <p14:creationId xmlns:p14="http://schemas.microsoft.com/office/powerpoint/2010/main" val="924798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Some Na</a:t>
            </a:r>
            <a:r>
              <a:rPr lang="en-US" altLang="zh-CN" sz="2400" dirty="0">
                <a:latin typeface="Arial Black" panose="020B0A04020102020204" pitchFamily="34" charset="0"/>
              </a:rPr>
              <a:t>ïve Math</a:t>
            </a:r>
            <a:endParaRPr lang="en-US" sz="2400" dirty="0">
              <a:latin typeface="Arial Black" panose="020B0A04020102020204" pitchFamily="34" charset="0"/>
            </a:endParaRPr>
          </a:p>
        </p:txBody>
      </p:sp>
      <p:pic>
        <p:nvPicPr>
          <p:cNvPr id="5" name="图片 4">
            <a:extLst>
              <a:ext uri="{FF2B5EF4-FFF2-40B4-BE49-F238E27FC236}">
                <a16:creationId xmlns:a16="http://schemas.microsoft.com/office/drawing/2014/main" id="{66B651AF-C775-4BD2-8E5F-FFE7C2385B2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18159" y="1464615"/>
            <a:ext cx="4184669" cy="1850726"/>
          </a:xfrm>
          <a:prstGeom prst="rect">
            <a:avLst/>
          </a:prstGeom>
        </p:spPr>
      </p:pic>
      <p:pic>
        <p:nvPicPr>
          <p:cNvPr id="6" name="图片 5">
            <a:extLst>
              <a:ext uri="{FF2B5EF4-FFF2-40B4-BE49-F238E27FC236}">
                <a16:creationId xmlns:a16="http://schemas.microsoft.com/office/drawing/2014/main" id="{15D90E39-AEA1-4951-85F6-6010609429B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489172" y="1486873"/>
            <a:ext cx="1021221" cy="4076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图片 6">
            <a:extLst>
              <a:ext uri="{FF2B5EF4-FFF2-40B4-BE49-F238E27FC236}">
                <a16:creationId xmlns:a16="http://schemas.microsoft.com/office/drawing/2014/main" id="{1AC8964B-8C2C-49CC-94ED-27254B0E1A8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824403" y="243379"/>
            <a:ext cx="2543194" cy="1625897"/>
          </a:xfrm>
          <a:prstGeom prst="rect">
            <a:avLst/>
          </a:prstGeom>
        </p:spPr>
      </p:pic>
      <p:pic>
        <p:nvPicPr>
          <p:cNvPr id="8" name="图片 7">
            <a:extLst>
              <a:ext uri="{FF2B5EF4-FFF2-40B4-BE49-F238E27FC236}">
                <a16:creationId xmlns:a16="http://schemas.microsoft.com/office/drawing/2014/main" id="{D6B7A278-305F-4517-A962-2496628F0333}"/>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824403" y="2029569"/>
            <a:ext cx="2999484" cy="2796349"/>
          </a:xfrm>
          <a:prstGeom prst="rect">
            <a:avLst/>
          </a:prstGeom>
        </p:spPr>
      </p:pic>
      <p:pic>
        <p:nvPicPr>
          <p:cNvPr id="9" name="图片 8">
            <a:extLst>
              <a:ext uri="{FF2B5EF4-FFF2-40B4-BE49-F238E27FC236}">
                <a16:creationId xmlns:a16="http://schemas.microsoft.com/office/drawing/2014/main" id="{435EF839-4CAD-456D-A7BA-FDA4024CE32D}"/>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4964984" y="4954127"/>
            <a:ext cx="1961269" cy="1158268"/>
          </a:xfrm>
          <a:prstGeom prst="rect">
            <a:avLst/>
          </a:prstGeom>
        </p:spPr>
      </p:pic>
      <p:sp>
        <p:nvSpPr>
          <p:cNvPr id="14" name="矩形 13">
            <a:extLst>
              <a:ext uri="{FF2B5EF4-FFF2-40B4-BE49-F238E27FC236}">
                <a16:creationId xmlns:a16="http://schemas.microsoft.com/office/drawing/2014/main" id="{7327E781-FD7E-4BC9-8295-D5986FD3507F}"/>
              </a:ext>
            </a:extLst>
          </p:cNvPr>
          <p:cNvSpPr/>
          <p:nvPr/>
        </p:nvSpPr>
        <p:spPr>
          <a:xfrm>
            <a:off x="4824403" y="243380"/>
            <a:ext cx="2543194" cy="109461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7" name="矩形 16">
            <a:extLst>
              <a:ext uri="{FF2B5EF4-FFF2-40B4-BE49-F238E27FC236}">
                <a16:creationId xmlns:a16="http://schemas.microsoft.com/office/drawing/2014/main" id="{0E305ADA-F463-4E43-B074-71EFF9267577}"/>
              </a:ext>
            </a:extLst>
          </p:cNvPr>
          <p:cNvSpPr/>
          <p:nvPr/>
        </p:nvSpPr>
        <p:spPr>
          <a:xfrm>
            <a:off x="4824403" y="1401835"/>
            <a:ext cx="3762046" cy="3424083"/>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8" name="矩形 17">
            <a:extLst>
              <a:ext uri="{FF2B5EF4-FFF2-40B4-BE49-F238E27FC236}">
                <a16:creationId xmlns:a16="http://schemas.microsoft.com/office/drawing/2014/main" id="{D31C6063-8BE0-418C-A92F-3777D31E5686}"/>
              </a:ext>
            </a:extLst>
          </p:cNvPr>
          <p:cNvSpPr/>
          <p:nvPr/>
        </p:nvSpPr>
        <p:spPr>
          <a:xfrm>
            <a:off x="4824403" y="4921695"/>
            <a:ext cx="2311400" cy="1268987"/>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pic>
        <p:nvPicPr>
          <p:cNvPr id="19" name="图片 18">
            <a:extLst>
              <a:ext uri="{FF2B5EF4-FFF2-40B4-BE49-F238E27FC236}">
                <a16:creationId xmlns:a16="http://schemas.microsoft.com/office/drawing/2014/main" id="{DD43FDEC-AE3B-4199-A838-95386F52DDAB}"/>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55046" y="3542659"/>
            <a:ext cx="4147782" cy="2655874"/>
          </a:xfrm>
          <a:prstGeom prst="rect">
            <a:avLst/>
          </a:prstGeom>
        </p:spPr>
      </p:pic>
      <p:pic>
        <p:nvPicPr>
          <p:cNvPr id="10" name="图片 9">
            <a:extLst>
              <a:ext uri="{FF2B5EF4-FFF2-40B4-BE49-F238E27FC236}">
                <a16:creationId xmlns:a16="http://schemas.microsoft.com/office/drawing/2014/main" id="{214D72D7-5AC3-4DA1-B217-C46111407E0C}"/>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8631968" y="122318"/>
            <a:ext cx="3492667" cy="6613364"/>
          </a:xfrm>
          <a:prstGeom prst="rect">
            <a:avLst/>
          </a:prstGeom>
        </p:spPr>
      </p:pic>
    </p:spTree>
    <p:extLst>
      <p:ext uri="{BB962C8B-B14F-4D97-AF65-F5344CB8AC3E}">
        <p14:creationId xmlns:p14="http://schemas.microsoft.com/office/powerpoint/2010/main" val="8476961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Wrapping Up</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4"/>
            <a:ext cx="10515600" cy="3301365"/>
          </a:xfrm>
        </p:spPr>
        <p:txBody>
          <a:bodyPr>
            <a:normAutofit/>
          </a:bodyPr>
          <a:lstStyle/>
          <a:p>
            <a:r>
              <a:rPr lang="en-US" altLang="zh-CN" sz="1600" dirty="0">
                <a:latin typeface="Times New Roman" panose="02020603050405020304" pitchFamily="18" charset="0"/>
                <a:cs typeface="Times New Roman" panose="02020603050405020304" pitchFamily="18" charset="0"/>
              </a:rPr>
              <a:t>This project is more like a RC fan project instead of a decent research project and it was conducted in my early college years. Quantitative data and dynamics analysis are therefore missing. But it was really fun anyway.</a:t>
            </a:r>
          </a:p>
          <a:p>
            <a:r>
              <a:rPr lang="en-US" altLang="zh-CN" sz="1600" dirty="0">
                <a:latin typeface="Times New Roman" panose="02020603050405020304" pitchFamily="18" charset="0"/>
                <a:cs typeface="Times New Roman" panose="02020603050405020304" pitchFamily="18" charset="0"/>
              </a:rPr>
              <a:t>If I were to rebuild a vehicle like this, I would just use PX4 and modify the control allocation module, which is easier and more elegant.</a:t>
            </a:r>
          </a:p>
        </p:txBody>
      </p:sp>
      <p:pic>
        <p:nvPicPr>
          <p:cNvPr id="6" name="图片 5">
            <a:extLst>
              <a:ext uri="{FF2B5EF4-FFF2-40B4-BE49-F238E27FC236}">
                <a16:creationId xmlns:a16="http://schemas.microsoft.com/office/drawing/2014/main" id="{1B9EBA37-47DA-4002-865C-76916033347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368925" y="2950845"/>
            <a:ext cx="1935488" cy="3604260"/>
          </a:xfrm>
          <a:prstGeom prst="rect">
            <a:avLst/>
          </a:prstGeom>
        </p:spPr>
      </p:pic>
      <p:pic>
        <p:nvPicPr>
          <p:cNvPr id="7" name="图片 6">
            <a:extLst>
              <a:ext uri="{FF2B5EF4-FFF2-40B4-BE49-F238E27FC236}">
                <a16:creationId xmlns:a16="http://schemas.microsoft.com/office/drawing/2014/main" id="{0DB0369B-195C-47DA-A39E-F8BBE3F701ED}"/>
              </a:ext>
            </a:extLst>
          </p:cNvPr>
          <p:cNvPicPr>
            <a:picLocks noChangeAspect="1"/>
          </p:cNvPicPr>
          <p:nvPr/>
        </p:nvPicPr>
        <p:blipFill>
          <a:blip r:embed="rId3"/>
          <a:stretch>
            <a:fillRect/>
          </a:stretch>
        </p:blipFill>
        <p:spPr>
          <a:xfrm>
            <a:off x="4137642" y="2950845"/>
            <a:ext cx="6597084" cy="3604260"/>
          </a:xfrm>
          <a:prstGeom prst="rect">
            <a:avLst/>
          </a:prstGeom>
        </p:spPr>
      </p:pic>
    </p:spTree>
    <p:extLst>
      <p:ext uri="{BB962C8B-B14F-4D97-AF65-F5344CB8AC3E}">
        <p14:creationId xmlns:p14="http://schemas.microsoft.com/office/powerpoint/2010/main" val="21962115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cs typeface="Courier New" panose="02070309020205020404" pitchFamily="49" charset="0"/>
              </a:rPr>
              <a:t>Additional Info</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4"/>
            <a:ext cx="10515600" cy="3301365"/>
          </a:xfrm>
        </p:spPr>
        <p:txBody>
          <a:bodyPr>
            <a:normAutofit/>
          </a:bodyPr>
          <a:lstStyle/>
          <a:p>
            <a:r>
              <a:rPr lang="en-US" altLang="zh-CN" sz="1800" dirty="0">
                <a:latin typeface="Times New Roman" panose="02020603050405020304" pitchFamily="18" charset="0"/>
                <a:cs typeface="Times New Roman" panose="02020603050405020304" pitchFamily="18" charset="0"/>
              </a:rPr>
              <a:t>More projects and video demos can be found here: </a:t>
            </a:r>
            <a:r>
              <a:rPr lang="en-US" altLang="zh-CN" sz="1800" dirty="0">
                <a:latin typeface="Times New Roman" panose="02020603050405020304" pitchFamily="18" charset="0"/>
                <a:cs typeface="Times New Roman" panose="02020603050405020304" pitchFamily="18" charset="0"/>
                <a:hlinkClick r:id="rId2"/>
              </a:rPr>
              <a:t>https://space.bilibili.com/16031917</a:t>
            </a:r>
            <a:r>
              <a:rPr lang="en-US" altLang="zh-CN" sz="1800" dirty="0">
                <a:latin typeface="Times New Roman" panose="02020603050405020304" pitchFamily="18" charset="0"/>
                <a:cs typeface="Times New Roman" panose="02020603050405020304" pitchFamily="18" charset="0"/>
              </a:rPr>
              <a:t>. </a:t>
            </a:r>
          </a:p>
          <a:p>
            <a:r>
              <a:rPr lang="en-US" altLang="zh-CN" sz="1800" dirty="0">
                <a:latin typeface="Times New Roman" panose="02020603050405020304" pitchFamily="18" charset="0"/>
                <a:cs typeface="Times New Roman" panose="02020603050405020304" pitchFamily="18" charset="0"/>
              </a:rPr>
              <a:t>As those not-so-important ones are listed in </a:t>
            </a:r>
            <a:r>
              <a:rPr lang="en-US" altLang="zh-CN" sz="1800" b="1" dirty="0">
                <a:latin typeface="Times New Roman" panose="02020603050405020304" pitchFamily="18" charset="0"/>
                <a:cs typeface="Times New Roman" panose="02020603050405020304" pitchFamily="18" charset="0"/>
              </a:rPr>
              <a:t>EXTRACURRICULAR ACTIVITIES </a:t>
            </a:r>
            <a:r>
              <a:rPr lang="en-US" altLang="zh-CN" sz="1800" dirty="0">
                <a:latin typeface="Times New Roman" panose="02020603050405020304" pitchFamily="18" charset="0"/>
                <a:cs typeface="Times New Roman" panose="02020603050405020304" pitchFamily="18" charset="0"/>
              </a:rPr>
              <a:t>section in my CV, they are not described in detail in this file.</a:t>
            </a:r>
          </a:p>
          <a:p>
            <a:r>
              <a:rPr lang="en-US" altLang="zh-CN" sz="1800" dirty="0">
                <a:latin typeface="Times New Roman" panose="02020603050405020304" pitchFamily="18" charset="0"/>
                <a:cs typeface="Times New Roman" panose="02020603050405020304" pitchFamily="18" charset="0"/>
              </a:rPr>
              <a:t>For more detailed description in Chinese, please refer to links in the CV.</a:t>
            </a:r>
          </a:p>
          <a:p>
            <a:r>
              <a:rPr lang="en-US" altLang="zh-CN" sz="1800" dirty="0">
                <a:latin typeface="Times New Roman" panose="02020603050405020304" pitchFamily="18" charset="0"/>
                <a:cs typeface="Times New Roman" panose="02020603050405020304" pitchFamily="18" charset="0"/>
              </a:rPr>
              <a:t>In order to describe what I’ve done explicitly, if not accentuated with a standalone slide, words are in </a:t>
            </a:r>
            <a:r>
              <a:rPr lang="en-US" altLang="zh-CN" sz="1800" b="1" dirty="0">
                <a:solidFill>
                  <a:srgbClr val="0070C0"/>
                </a:solidFill>
                <a:latin typeface="Times New Roman" panose="02020603050405020304" pitchFamily="18" charset="0"/>
                <a:cs typeface="Times New Roman" panose="02020603050405020304" pitchFamily="18" charset="0"/>
              </a:rPr>
              <a:t>BOLD BLUE</a:t>
            </a:r>
            <a:r>
              <a:rPr lang="en-US" altLang="zh-CN" sz="1800" dirty="0">
                <a:latin typeface="Times New Roman" panose="02020603050405020304" pitchFamily="18" charset="0"/>
                <a:cs typeface="Times New Roman" panose="02020603050405020304" pitchFamily="18" charset="0"/>
              </a:rPr>
              <a:t> format.</a:t>
            </a:r>
          </a:p>
          <a:p>
            <a:r>
              <a:rPr lang="en-US" altLang="zh-CN" sz="1800" dirty="0">
                <a:latin typeface="Times New Roman" panose="02020603050405020304" pitchFamily="18" charset="0"/>
                <a:cs typeface="Times New Roman" panose="02020603050405020304" pitchFamily="18" charset="0"/>
              </a:rPr>
              <a:t>Details of early projects are included in the attached PDF files.</a:t>
            </a:r>
          </a:p>
        </p:txBody>
      </p:sp>
    </p:spTree>
    <p:extLst>
      <p:ext uri="{BB962C8B-B14F-4D97-AF65-F5344CB8AC3E}">
        <p14:creationId xmlns:p14="http://schemas.microsoft.com/office/powerpoint/2010/main" val="3980681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31494" y="219919"/>
            <a:ext cx="11729012" cy="641816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entury Schoolbook" panose="02040604050505020304"/>
              <a:ea typeface="宋体" panose="02010600030101010101" pitchFamily="2" charset="-122"/>
              <a:cs typeface="+mn-cs"/>
            </a:endParaRPr>
          </a:p>
        </p:txBody>
      </p:sp>
      <p:sp>
        <p:nvSpPr>
          <p:cNvPr id="12" name="文本框 11">
            <a:extLst>
              <a:ext uri="{FF2B5EF4-FFF2-40B4-BE49-F238E27FC236}">
                <a16:creationId xmlns:a16="http://schemas.microsoft.com/office/drawing/2014/main" id="{ABC5B2EA-1B7B-4BF8-A6CA-75FD23943A44}"/>
              </a:ext>
            </a:extLst>
          </p:cNvPr>
          <p:cNvSpPr txBox="1"/>
          <p:nvPr/>
        </p:nvSpPr>
        <p:spPr>
          <a:xfrm>
            <a:off x="2456872" y="2551837"/>
            <a:ext cx="7278255" cy="175432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C586C0"/>
                </a:solidFill>
                <a:effectLst/>
                <a:uLnTx/>
                <a:uFillTx/>
                <a:latin typeface="Consolas" panose="020B0609020204030204" pitchFamily="49" charset="0"/>
                <a:ea typeface="宋体" panose="02010600030101010101" pitchFamily="2" charset="-122"/>
                <a:cs typeface="+mn-cs"/>
              </a:rPr>
              <a:t>#include</a:t>
            </a:r>
            <a:r>
              <a:rPr kumimoji="0" lang="en-US" altLang="zh-CN" sz="1800" b="0" i="0" u="none" strike="noStrike" kern="1200" cap="none" spc="0" normalizeH="0" baseline="0" noProof="0" dirty="0">
                <a:ln>
                  <a:noFill/>
                </a:ln>
                <a:solidFill>
                  <a:srgbClr val="569CD6"/>
                </a:solidFill>
                <a:effectLst/>
                <a:uLnTx/>
                <a:uFillTx/>
                <a:latin typeface="Consolas" panose="020B0609020204030204" pitchFamily="49" charset="0"/>
                <a:ea typeface="宋体" panose="02010600030101010101" pitchFamily="2" charset="-122"/>
                <a:cs typeface="+mn-cs"/>
              </a:rPr>
              <a:t> </a:t>
            </a:r>
            <a:r>
              <a:rPr kumimoji="0" lang="en-US" altLang="zh-CN" sz="1800" b="0" i="0" u="none" strike="noStrike" kern="1200" cap="none" spc="0" normalizeH="0" baseline="0" noProof="0" dirty="0">
                <a:ln>
                  <a:noFill/>
                </a:ln>
                <a:solidFill>
                  <a:srgbClr val="CE9178"/>
                </a:solidFill>
                <a:effectLst/>
                <a:uLnTx/>
                <a:uFillTx/>
                <a:latin typeface="Consolas" panose="020B0609020204030204" pitchFamily="49" charset="0"/>
                <a:ea typeface="宋体" panose="02010600030101010101" pitchFamily="2" charset="-122"/>
                <a:cs typeface="+mn-cs"/>
              </a:rPr>
              <a:t>&lt;iostream&gt;</a:t>
            </a:r>
            <a:endPar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569CD6"/>
                </a:solidFill>
                <a:effectLst/>
                <a:uLnTx/>
                <a:uFillTx/>
                <a:latin typeface="Consolas" panose="020B0609020204030204" pitchFamily="49" charset="0"/>
                <a:ea typeface="宋体" panose="02010600030101010101" pitchFamily="2" charset="-122"/>
                <a:cs typeface="+mn-cs"/>
              </a:rPr>
              <a:t>int</a:t>
            </a: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 </a:t>
            </a:r>
            <a:r>
              <a:rPr kumimoji="0" lang="en-US" altLang="zh-CN" sz="1800" b="0" i="0" u="none" strike="noStrike" kern="1200" cap="none" spc="0" normalizeH="0" baseline="0" noProof="0" dirty="0">
                <a:ln>
                  <a:noFill/>
                </a:ln>
                <a:solidFill>
                  <a:srgbClr val="DCDCAA"/>
                </a:solidFill>
                <a:effectLst/>
                <a:uLnTx/>
                <a:uFillTx/>
                <a:latin typeface="Consolas" panose="020B0609020204030204" pitchFamily="49" charset="0"/>
                <a:ea typeface="宋体" panose="02010600030101010101" pitchFamily="2" charset="-122"/>
                <a:cs typeface="+mn-cs"/>
              </a:rPr>
              <a:t>main</a:t>
            </a: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    </a:t>
            </a:r>
            <a:r>
              <a:rPr kumimoji="0" lang="en-US" altLang="zh-CN" sz="1800" b="0" i="0" u="none" strike="noStrike" kern="1200" cap="none" spc="0" normalizeH="0" baseline="0" noProof="0" dirty="0">
                <a:ln>
                  <a:noFill/>
                </a:ln>
                <a:solidFill>
                  <a:srgbClr val="4EC9B0"/>
                </a:solidFill>
                <a:effectLst/>
                <a:uLnTx/>
                <a:uFillTx/>
                <a:latin typeface="Consolas" panose="020B0609020204030204" pitchFamily="49" charset="0"/>
                <a:ea typeface="宋体" panose="02010600030101010101" pitchFamily="2" charset="-122"/>
                <a:cs typeface="+mn-cs"/>
              </a:rPr>
              <a:t>std</a:t>
            </a: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a:t>
            </a:r>
            <a:r>
              <a:rPr kumimoji="0" lang="en-US" altLang="zh-CN" sz="1800" b="0" i="0" u="none" strike="noStrike" kern="1200" cap="none" spc="0" normalizeH="0" baseline="0" noProof="0" dirty="0">
                <a:ln>
                  <a:noFill/>
                </a:ln>
                <a:solidFill>
                  <a:srgbClr val="9CDCFE"/>
                </a:solidFill>
                <a:effectLst/>
                <a:uLnTx/>
                <a:uFillTx/>
                <a:latin typeface="Consolas" panose="020B0609020204030204" pitchFamily="49" charset="0"/>
                <a:ea typeface="宋体" panose="02010600030101010101" pitchFamily="2" charset="-122"/>
                <a:cs typeface="+mn-cs"/>
              </a:rPr>
              <a:t>cout</a:t>
            </a: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 </a:t>
            </a:r>
            <a:r>
              <a:rPr kumimoji="0" lang="en-US" altLang="zh-CN" sz="1800" b="0" i="0" u="none" strike="noStrike" kern="1200" cap="none" spc="0" normalizeH="0" baseline="0" noProof="0" dirty="0">
                <a:ln>
                  <a:noFill/>
                </a:ln>
                <a:solidFill>
                  <a:srgbClr val="DCDCAA"/>
                </a:solidFill>
                <a:effectLst/>
                <a:uLnTx/>
                <a:uFillTx/>
                <a:latin typeface="Consolas" panose="020B0609020204030204" pitchFamily="49" charset="0"/>
                <a:ea typeface="宋体" panose="02010600030101010101" pitchFamily="2" charset="-122"/>
                <a:cs typeface="+mn-cs"/>
              </a:rPr>
              <a:t>&lt;&lt;</a:t>
            </a: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 </a:t>
            </a:r>
            <a:r>
              <a:rPr kumimoji="0" lang="en-US" altLang="zh-CN" sz="1800" b="0" i="0" u="none" strike="noStrike" kern="1200" cap="none" spc="0" normalizeH="0" baseline="0" noProof="0" dirty="0">
                <a:ln>
                  <a:noFill/>
                </a:ln>
                <a:solidFill>
                  <a:srgbClr val="CE9178"/>
                </a:solidFill>
                <a:effectLst/>
                <a:uLnTx/>
                <a:uFillTx/>
                <a:latin typeface="Consolas" panose="020B0609020204030204" pitchFamily="49" charset="0"/>
                <a:ea typeface="宋体" panose="02010600030101010101" pitchFamily="2" charset="-122"/>
                <a:cs typeface="+mn-cs"/>
              </a:rPr>
              <a:t>"Thank you for reading."</a:t>
            </a: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 </a:t>
            </a:r>
            <a:r>
              <a:rPr kumimoji="0" lang="en-US" altLang="zh-CN" sz="1800" b="0" i="0" u="none" strike="noStrike" kern="1200" cap="none" spc="0" normalizeH="0" baseline="0" noProof="0" dirty="0">
                <a:ln>
                  <a:noFill/>
                </a:ln>
                <a:solidFill>
                  <a:srgbClr val="DCDCAA"/>
                </a:solidFill>
                <a:effectLst/>
                <a:uLnTx/>
                <a:uFillTx/>
                <a:latin typeface="Consolas" panose="020B0609020204030204" pitchFamily="49" charset="0"/>
                <a:ea typeface="宋体" panose="02010600030101010101" pitchFamily="2" charset="-122"/>
                <a:cs typeface="+mn-cs"/>
              </a:rPr>
              <a:t>&lt;&lt;</a:t>
            </a: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 </a:t>
            </a:r>
            <a:r>
              <a:rPr kumimoji="0" lang="en-US" altLang="zh-CN" sz="1800" b="0" i="0" u="none" strike="noStrike" kern="1200" cap="none" spc="0" normalizeH="0" baseline="0" noProof="0" dirty="0">
                <a:ln>
                  <a:noFill/>
                </a:ln>
                <a:solidFill>
                  <a:srgbClr val="4EC9B0"/>
                </a:solidFill>
                <a:effectLst/>
                <a:uLnTx/>
                <a:uFillTx/>
                <a:latin typeface="Consolas" panose="020B0609020204030204" pitchFamily="49" charset="0"/>
                <a:ea typeface="宋体" panose="02010600030101010101" pitchFamily="2" charset="-122"/>
                <a:cs typeface="+mn-cs"/>
              </a:rPr>
              <a:t>std</a:t>
            </a: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a:t>
            </a:r>
            <a:r>
              <a:rPr kumimoji="0" lang="en-US" altLang="zh-CN" sz="1800" b="0" i="0" u="none" strike="noStrike" kern="1200" cap="none" spc="0" normalizeH="0" baseline="0" noProof="0" dirty="0">
                <a:ln>
                  <a:noFill/>
                </a:ln>
                <a:solidFill>
                  <a:srgbClr val="DCDCAA"/>
                </a:solidFill>
                <a:effectLst/>
                <a:uLnTx/>
                <a:uFillTx/>
                <a:latin typeface="Consolas" panose="020B0609020204030204" pitchFamily="49" charset="0"/>
                <a:ea typeface="宋体" panose="02010600030101010101" pitchFamily="2" charset="-122"/>
                <a:cs typeface="+mn-cs"/>
              </a:rPr>
              <a:t>endl</a:t>
            </a: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    </a:t>
            </a:r>
            <a:r>
              <a:rPr kumimoji="0" lang="en-US" altLang="zh-CN" sz="1800" b="0" i="0" u="none" strike="noStrike" kern="1200" cap="none" spc="0" normalizeH="0" baseline="0" noProof="0" dirty="0">
                <a:ln>
                  <a:noFill/>
                </a:ln>
                <a:solidFill>
                  <a:srgbClr val="C586C0"/>
                </a:solidFill>
                <a:effectLst/>
                <a:uLnTx/>
                <a:uFillTx/>
                <a:latin typeface="Consolas" panose="020B0609020204030204" pitchFamily="49" charset="0"/>
                <a:ea typeface="宋体" panose="02010600030101010101" pitchFamily="2" charset="-122"/>
                <a:cs typeface="+mn-cs"/>
              </a:rPr>
              <a:t>return</a:t>
            </a: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 </a:t>
            </a:r>
            <a:r>
              <a:rPr kumimoji="0" lang="en-US" altLang="zh-CN" sz="1800" b="0" i="0" u="none" strike="noStrike" kern="1200" cap="none" spc="0" normalizeH="0" baseline="0" noProof="0" dirty="0">
                <a:ln>
                  <a:noFill/>
                </a:ln>
                <a:solidFill>
                  <a:srgbClr val="B5CEA8"/>
                </a:solidFill>
                <a:effectLst/>
                <a:uLnTx/>
                <a:uFillTx/>
                <a:latin typeface="Consolas" panose="020B0609020204030204" pitchFamily="49" charset="0"/>
                <a:ea typeface="宋体" panose="02010600030101010101" pitchFamily="2" charset="-122"/>
                <a:cs typeface="+mn-cs"/>
              </a:rPr>
              <a:t>0</a:t>
            </a: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D4D4D4"/>
                </a:solidFill>
                <a:effectLst/>
                <a:uLnTx/>
                <a:uFillTx/>
                <a:latin typeface="Consolas" panose="020B0609020204030204" pitchFamily="49" charset="0"/>
                <a:ea typeface="宋体" panose="02010600030101010101" pitchFamily="2" charset="-122"/>
                <a:cs typeface="+mn-cs"/>
              </a:rPr>
              <a:t>}</a:t>
            </a:r>
          </a:p>
        </p:txBody>
      </p:sp>
    </p:spTree>
    <p:extLst>
      <p:ext uri="{BB962C8B-B14F-4D97-AF65-F5344CB8AC3E}">
        <p14:creationId xmlns:p14="http://schemas.microsoft.com/office/powerpoint/2010/main" val="23297424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Controller Pipeline</a:t>
            </a:r>
          </a:p>
        </p:txBody>
      </p:sp>
      <p:sp>
        <p:nvSpPr>
          <p:cNvPr id="4" name="矩形: 圆角 3">
            <a:extLst>
              <a:ext uri="{FF2B5EF4-FFF2-40B4-BE49-F238E27FC236}">
                <a16:creationId xmlns:a16="http://schemas.microsoft.com/office/drawing/2014/main" id="{A1225762-45A1-46C4-A571-C009B67B1810}"/>
              </a:ext>
            </a:extLst>
          </p:cNvPr>
          <p:cNvSpPr/>
          <p:nvPr/>
        </p:nvSpPr>
        <p:spPr>
          <a:xfrm>
            <a:off x="268367" y="2306326"/>
            <a:ext cx="1715927" cy="816771"/>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where actual decoupling takes place</a:t>
            </a:r>
          </a:p>
        </p:txBody>
      </p:sp>
      <p:sp>
        <p:nvSpPr>
          <p:cNvPr id="5" name="矩形: 对角圆角 4">
            <a:extLst>
              <a:ext uri="{FF2B5EF4-FFF2-40B4-BE49-F238E27FC236}">
                <a16:creationId xmlns:a16="http://schemas.microsoft.com/office/drawing/2014/main" id="{2C883D6C-74EF-4574-9082-F25FFA2DD85B}"/>
              </a:ext>
            </a:extLst>
          </p:cNvPr>
          <p:cNvSpPr/>
          <p:nvPr/>
        </p:nvSpPr>
        <p:spPr>
          <a:xfrm>
            <a:off x="2308144" y="1891994"/>
            <a:ext cx="1462088" cy="1662112"/>
          </a:xfrm>
          <a:prstGeom prst="round2Diag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normalized thrust</a:t>
            </a:r>
          </a:p>
          <a:p>
            <a:pPr algn="ctr"/>
            <a:endParaRPr lang="en-US" sz="1400" dirty="0">
              <a:latin typeface="Times New Roman" panose="02020603050405020304" pitchFamily="18" charset="0"/>
              <a:cs typeface="Times New Roman" panose="02020603050405020304" pitchFamily="18" charset="0"/>
            </a:endParaRPr>
          </a:p>
          <a:p>
            <a:pPr algn="ctr"/>
            <a:endParaRPr lang="en-US" sz="1400" dirty="0">
              <a:latin typeface="Times New Roman" panose="02020603050405020304" pitchFamily="18" charset="0"/>
              <a:cs typeface="Times New Roman" panose="02020603050405020304" pitchFamily="18" charset="0"/>
            </a:endParaRPr>
          </a:p>
          <a:p>
            <a:pPr algn="ctr"/>
            <a:r>
              <a:rPr lang="en-US" sz="1400" dirty="0">
                <a:latin typeface="Times New Roman" panose="02020603050405020304" pitchFamily="18" charset="0"/>
                <a:cs typeface="Times New Roman" panose="02020603050405020304" pitchFamily="18" charset="0"/>
              </a:rPr>
              <a:t>attitude</a:t>
            </a:r>
          </a:p>
          <a:p>
            <a:pPr algn="ctr"/>
            <a:r>
              <a:rPr lang="en-US" sz="1400" dirty="0">
                <a:latin typeface="Times New Roman" panose="02020603050405020304" pitchFamily="18" charset="0"/>
                <a:cs typeface="Times New Roman" panose="02020603050405020304" pitchFamily="18" charset="0"/>
              </a:rPr>
              <a:t>RPY</a:t>
            </a:r>
          </a:p>
        </p:txBody>
      </p:sp>
      <p:sp>
        <p:nvSpPr>
          <p:cNvPr id="6" name="文本框 5">
            <a:extLst>
              <a:ext uri="{FF2B5EF4-FFF2-40B4-BE49-F238E27FC236}">
                <a16:creationId xmlns:a16="http://schemas.microsoft.com/office/drawing/2014/main" id="{908260EC-E6C9-49CF-B38C-75709476DC70}"/>
              </a:ext>
            </a:extLst>
          </p:cNvPr>
          <p:cNvSpPr txBox="1"/>
          <p:nvPr/>
        </p:nvSpPr>
        <p:spPr>
          <a:xfrm>
            <a:off x="2098594" y="1525045"/>
            <a:ext cx="1843088" cy="307777"/>
          </a:xfrm>
          <a:prstGeom prst="rect">
            <a:avLst/>
          </a:prstGeom>
          <a:noFill/>
        </p:spPr>
        <p:txBody>
          <a:bodyPr wrap="square" rtlCol="0">
            <a:spAutoFit/>
          </a:bodyPr>
          <a:lstStyle/>
          <a:p>
            <a:pPr algn="ctr"/>
            <a:r>
              <a:rPr lang="en-US" sz="1400" dirty="0" err="1">
                <a:latin typeface="Times New Roman" panose="02020603050405020304" pitchFamily="18" charset="0"/>
                <a:cs typeface="Times New Roman" panose="02020603050405020304" pitchFamily="18" charset="0"/>
              </a:rPr>
              <a:t>attitude_setpoint</a:t>
            </a:r>
            <a:endParaRPr lang="en-US" sz="1400" dirty="0">
              <a:latin typeface="Times New Roman" panose="02020603050405020304" pitchFamily="18" charset="0"/>
              <a:cs typeface="Times New Roman" panose="02020603050405020304" pitchFamily="18" charset="0"/>
            </a:endParaRPr>
          </a:p>
        </p:txBody>
      </p:sp>
      <p:sp>
        <p:nvSpPr>
          <p:cNvPr id="10" name="矩形: 圆角 9">
            <a:extLst>
              <a:ext uri="{FF2B5EF4-FFF2-40B4-BE49-F238E27FC236}">
                <a16:creationId xmlns:a16="http://schemas.microsoft.com/office/drawing/2014/main" id="{D77699DC-7F28-4BC3-BCD2-BF8AD8FD6D8B}"/>
              </a:ext>
            </a:extLst>
          </p:cNvPr>
          <p:cNvSpPr/>
          <p:nvPr/>
        </p:nvSpPr>
        <p:spPr>
          <a:xfrm>
            <a:off x="3917869" y="2206319"/>
            <a:ext cx="1638301" cy="105251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49D8B41B-02CA-4112-8CC2-3D489C58D6AB}"/>
              </a:ext>
            </a:extLst>
          </p:cNvPr>
          <p:cNvSpPr txBox="1"/>
          <p:nvPr/>
        </p:nvSpPr>
        <p:spPr>
          <a:xfrm>
            <a:off x="395285" y="1948312"/>
            <a:ext cx="1462088" cy="307777"/>
          </a:xfrm>
          <a:prstGeom prst="rect">
            <a:avLst/>
          </a:prstGeom>
          <a:noFill/>
        </p:spPr>
        <p:txBody>
          <a:bodyPr wrap="square" rtlCol="0">
            <a:spAutoFit/>
          </a:bodyPr>
          <a:lstStyle/>
          <a:p>
            <a:pPr algn="ctr"/>
            <a:r>
              <a:rPr lang="en-US" sz="1400" dirty="0" err="1">
                <a:latin typeface="Times New Roman" panose="02020603050405020304" pitchFamily="18" charset="0"/>
                <a:cs typeface="Times New Roman" panose="02020603050405020304" pitchFamily="18" charset="0"/>
              </a:rPr>
              <a:t>mc_pos_ctrl</a:t>
            </a:r>
            <a:endParaRPr lang="en-US" sz="1400"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BDA9CB3F-00FF-4F32-B0F9-8798F1012215}"/>
              </a:ext>
            </a:extLst>
          </p:cNvPr>
          <p:cNvSpPr txBox="1"/>
          <p:nvPr/>
        </p:nvSpPr>
        <p:spPr>
          <a:xfrm>
            <a:off x="4027407" y="1839132"/>
            <a:ext cx="1462088" cy="307777"/>
          </a:xfrm>
          <a:prstGeom prst="rect">
            <a:avLst/>
          </a:prstGeom>
          <a:noFill/>
        </p:spPr>
        <p:txBody>
          <a:bodyPr wrap="square" rtlCol="0">
            <a:spAutoFit/>
          </a:bodyPr>
          <a:lstStyle/>
          <a:p>
            <a:pPr algn="ctr"/>
            <a:r>
              <a:rPr lang="en-US" sz="1400" dirty="0" err="1">
                <a:latin typeface="Times New Roman" panose="02020603050405020304" pitchFamily="18" charset="0"/>
                <a:cs typeface="Times New Roman" panose="02020603050405020304" pitchFamily="18" charset="0"/>
              </a:rPr>
              <a:t>mc_att_ctrl</a:t>
            </a:r>
            <a:endParaRPr lang="en-US" sz="1400" dirty="0">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DF2BC633-A62D-4203-BA0B-04CC76DB6693}"/>
              </a:ext>
            </a:extLst>
          </p:cNvPr>
          <p:cNvSpPr/>
          <p:nvPr/>
        </p:nvSpPr>
        <p:spPr>
          <a:xfrm>
            <a:off x="4070270" y="2306327"/>
            <a:ext cx="1376362" cy="37147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passthrough</a:t>
            </a:r>
          </a:p>
        </p:txBody>
      </p:sp>
      <p:sp>
        <p:nvSpPr>
          <p:cNvPr id="14" name="矩形 13">
            <a:extLst>
              <a:ext uri="{FF2B5EF4-FFF2-40B4-BE49-F238E27FC236}">
                <a16:creationId xmlns:a16="http://schemas.microsoft.com/office/drawing/2014/main" id="{11EF4464-A8BE-43AA-8186-1893AD1901F8}"/>
              </a:ext>
            </a:extLst>
          </p:cNvPr>
          <p:cNvSpPr/>
          <p:nvPr/>
        </p:nvSpPr>
        <p:spPr>
          <a:xfrm>
            <a:off x="4070270" y="2751623"/>
            <a:ext cx="1376362" cy="37147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P controller</a:t>
            </a:r>
          </a:p>
        </p:txBody>
      </p:sp>
      <p:cxnSp>
        <p:nvCxnSpPr>
          <p:cNvPr id="8" name="直接箭头连接符 7">
            <a:extLst>
              <a:ext uri="{FF2B5EF4-FFF2-40B4-BE49-F238E27FC236}">
                <a16:creationId xmlns:a16="http://schemas.microsoft.com/office/drawing/2014/main" id="{466C6F25-B14D-400F-8906-A2AE3616EA46}"/>
              </a:ext>
            </a:extLst>
          </p:cNvPr>
          <p:cNvCxnSpPr>
            <a:cxnSpLocks/>
          </p:cNvCxnSpPr>
          <p:nvPr/>
        </p:nvCxnSpPr>
        <p:spPr>
          <a:xfrm>
            <a:off x="1984295" y="2561125"/>
            <a:ext cx="207168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96A41FE3-CA2B-4202-8BBE-07D09671F8FC}"/>
              </a:ext>
            </a:extLst>
          </p:cNvPr>
          <p:cNvCxnSpPr>
            <a:cxnSpLocks/>
          </p:cNvCxnSpPr>
          <p:nvPr/>
        </p:nvCxnSpPr>
        <p:spPr>
          <a:xfrm>
            <a:off x="1984295" y="2889738"/>
            <a:ext cx="207168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矩形: 对角圆角 18">
            <a:extLst>
              <a:ext uri="{FF2B5EF4-FFF2-40B4-BE49-F238E27FC236}">
                <a16:creationId xmlns:a16="http://schemas.microsoft.com/office/drawing/2014/main" id="{9F2C74A1-4227-48FC-B2F7-7E9623D1296A}"/>
              </a:ext>
            </a:extLst>
          </p:cNvPr>
          <p:cNvSpPr/>
          <p:nvPr/>
        </p:nvSpPr>
        <p:spPr>
          <a:xfrm>
            <a:off x="5746670" y="1891994"/>
            <a:ext cx="1462088" cy="1662112"/>
          </a:xfrm>
          <a:prstGeom prst="round2Diag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normalized thrust</a:t>
            </a:r>
          </a:p>
          <a:p>
            <a:pPr algn="ctr"/>
            <a:endParaRPr lang="en-US" sz="1400" dirty="0">
              <a:latin typeface="Times New Roman" panose="02020603050405020304" pitchFamily="18" charset="0"/>
              <a:cs typeface="Times New Roman" panose="02020603050405020304" pitchFamily="18" charset="0"/>
            </a:endParaRPr>
          </a:p>
          <a:p>
            <a:pPr algn="ctr"/>
            <a:endParaRPr lang="en-US" sz="1400" dirty="0">
              <a:latin typeface="Times New Roman" panose="02020603050405020304" pitchFamily="18" charset="0"/>
              <a:cs typeface="Times New Roman" panose="02020603050405020304" pitchFamily="18" charset="0"/>
            </a:endParaRPr>
          </a:p>
          <a:p>
            <a:pPr algn="ctr"/>
            <a:r>
              <a:rPr lang="en-US" sz="1400" dirty="0">
                <a:latin typeface="Times New Roman" panose="02020603050405020304" pitchFamily="18" charset="0"/>
                <a:cs typeface="Times New Roman" panose="02020603050405020304" pitchFamily="18" charset="0"/>
              </a:rPr>
              <a:t>rates</a:t>
            </a:r>
          </a:p>
          <a:p>
            <a:pPr algn="ctr"/>
            <a:r>
              <a:rPr lang="en-US" sz="1400" dirty="0">
                <a:latin typeface="Times New Roman" panose="02020603050405020304" pitchFamily="18" charset="0"/>
                <a:cs typeface="Times New Roman" panose="02020603050405020304" pitchFamily="18" charset="0"/>
              </a:rPr>
              <a:t>RPY</a:t>
            </a:r>
          </a:p>
        </p:txBody>
      </p:sp>
      <p:sp>
        <p:nvSpPr>
          <p:cNvPr id="20" name="文本框 19">
            <a:extLst>
              <a:ext uri="{FF2B5EF4-FFF2-40B4-BE49-F238E27FC236}">
                <a16:creationId xmlns:a16="http://schemas.microsoft.com/office/drawing/2014/main" id="{4EEF92AD-B8BE-4F3B-BCEA-8E48AC411051}"/>
              </a:ext>
            </a:extLst>
          </p:cNvPr>
          <p:cNvSpPr txBox="1"/>
          <p:nvPr/>
        </p:nvSpPr>
        <p:spPr>
          <a:xfrm>
            <a:off x="5579982" y="1525045"/>
            <a:ext cx="1843088" cy="307777"/>
          </a:xfrm>
          <a:prstGeom prst="rect">
            <a:avLst/>
          </a:prstGeom>
          <a:noFill/>
        </p:spPr>
        <p:txBody>
          <a:bodyPr wrap="square" rtlCol="0">
            <a:spAutoFit/>
          </a:bodyPr>
          <a:lstStyle/>
          <a:p>
            <a:pPr algn="ctr"/>
            <a:r>
              <a:rPr lang="en-US" sz="1400" dirty="0" err="1">
                <a:latin typeface="Times New Roman" panose="02020603050405020304" pitchFamily="18" charset="0"/>
                <a:cs typeface="Times New Roman" panose="02020603050405020304" pitchFamily="18" charset="0"/>
              </a:rPr>
              <a:t>rates_setpoint</a:t>
            </a:r>
            <a:endParaRPr lang="en-US" sz="1400" dirty="0">
              <a:latin typeface="Times New Roman" panose="02020603050405020304" pitchFamily="18" charset="0"/>
              <a:cs typeface="Times New Roman" panose="02020603050405020304" pitchFamily="18" charset="0"/>
            </a:endParaRPr>
          </a:p>
        </p:txBody>
      </p:sp>
      <p:sp>
        <p:nvSpPr>
          <p:cNvPr id="23" name="矩形: 圆角 22">
            <a:extLst>
              <a:ext uri="{FF2B5EF4-FFF2-40B4-BE49-F238E27FC236}">
                <a16:creationId xmlns:a16="http://schemas.microsoft.com/office/drawing/2014/main" id="{70071FFB-895F-4282-B8DE-94CC17E5EEC0}"/>
              </a:ext>
            </a:extLst>
          </p:cNvPr>
          <p:cNvSpPr/>
          <p:nvPr/>
        </p:nvSpPr>
        <p:spPr>
          <a:xfrm>
            <a:off x="7356395" y="1948312"/>
            <a:ext cx="1662113" cy="124860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latin typeface="Times New Roman" panose="02020603050405020304" pitchFamily="18" charset="0"/>
              <a:cs typeface="Times New Roman" panose="02020603050405020304" pitchFamily="18" charset="0"/>
            </a:endParaRPr>
          </a:p>
        </p:txBody>
      </p:sp>
      <p:sp>
        <p:nvSpPr>
          <p:cNvPr id="24" name="文本框 23">
            <a:extLst>
              <a:ext uri="{FF2B5EF4-FFF2-40B4-BE49-F238E27FC236}">
                <a16:creationId xmlns:a16="http://schemas.microsoft.com/office/drawing/2014/main" id="{5DECE84B-8758-4093-A308-3B8C796BE356}"/>
              </a:ext>
            </a:extLst>
          </p:cNvPr>
          <p:cNvSpPr txBox="1"/>
          <p:nvPr/>
        </p:nvSpPr>
        <p:spPr>
          <a:xfrm>
            <a:off x="7227808" y="1573149"/>
            <a:ext cx="1985962" cy="307777"/>
          </a:xfrm>
          <a:prstGeom prst="rect">
            <a:avLst/>
          </a:prstGeom>
          <a:noFill/>
        </p:spPr>
        <p:txBody>
          <a:bodyPr wrap="square" rtlCol="0">
            <a:spAutoFit/>
          </a:bodyPr>
          <a:lstStyle/>
          <a:p>
            <a:pPr algn="ctr"/>
            <a:r>
              <a:rPr lang="en-US" sz="1400" dirty="0" err="1">
                <a:latin typeface="Times New Roman" panose="02020603050405020304" pitchFamily="18" charset="0"/>
                <a:cs typeface="Times New Roman" panose="02020603050405020304" pitchFamily="18" charset="0"/>
              </a:rPr>
              <a:t>angular_vel_ctrl</a:t>
            </a:r>
            <a:endParaRPr lang="en-US" sz="1400" dirty="0">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969B4EBC-0CB1-4C86-ADF4-DF0893297596}"/>
              </a:ext>
            </a:extLst>
          </p:cNvPr>
          <p:cNvSpPr/>
          <p:nvPr/>
        </p:nvSpPr>
        <p:spPr>
          <a:xfrm>
            <a:off x="7532608" y="2039643"/>
            <a:ext cx="1376362" cy="63816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mass &amp; inertia</a:t>
            </a:r>
          </a:p>
        </p:txBody>
      </p:sp>
      <p:sp>
        <p:nvSpPr>
          <p:cNvPr id="26" name="矩形 25">
            <a:extLst>
              <a:ext uri="{FF2B5EF4-FFF2-40B4-BE49-F238E27FC236}">
                <a16:creationId xmlns:a16="http://schemas.microsoft.com/office/drawing/2014/main" id="{B1BA8F51-B4AE-43B6-A631-07FBCF8AFA5E}"/>
              </a:ext>
            </a:extLst>
          </p:cNvPr>
          <p:cNvSpPr/>
          <p:nvPr/>
        </p:nvSpPr>
        <p:spPr>
          <a:xfrm>
            <a:off x="7532608" y="2751623"/>
            <a:ext cx="1376362" cy="37147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PID controller</a:t>
            </a:r>
          </a:p>
        </p:txBody>
      </p:sp>
      <p:cxnSp>
        <p:nvCxnSpPr>
          <p:cNvPr id="21" name="直接箭头连接符 20">
            <a:extLst>
              <a:ext uri="{FF2B5EF4-FFF2-40B4-BE49-F238E27FC236}">
                <a16:creationId xmlns:a16="http://schemas.microsoft.com/office/drawing/2014/main" id="{06CACE0C-BD83-43FD-BB77-2009CC386610}"/>
              </a:ext>
            </a:extLst>
          </p:cNvPr>
          <p:cNvCxnSpPr>
            <a:cxnSpLocks/>
          </p:cNvCxnSpPr>
          <p:nvPr/>
        </p:nvCxnSpPr>
        <p:spPr>
          <a:xfrm>
            <a:off x="5446632" y="2561125"/>
            <a:ext cx="207168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a:extLst>
              <a:ext uri="{FF2B5EF4-FFF2-40B4-BE49-F238E27FC236}">
                <a16:creationId xmlns:a16="http://schemas.microsoft.com/office/drawing/2014/main" id="{D3405839-395E-4C39-849C-4A2BA07E31C7}"/>
              </a:ext>
            </a:extLst>
          </p:cNvPr>
          <p:cNvCxnSpPr>
            <a:cxnSpLocks/>
          </p:cNvCxnSpPr>
          <p:nvPr/>
        </p:nvCxnSpPr>
        <p:spPr>
          <a:xfrm>
            <a:off x="5446632" y="2889738"/>
            <a:ext cx="207168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矩形: 圆角 26">
            <a:extLst>
              <a:ext uri="{FF2B5EF4-FFF2-40B4-BE49-F238E27FC236}">
                <a16:creationId xmlns:a16="http://schemas.microsoft.com/office/drawing/2014/main" id="{F78BCCE2-EB3E-496D-B7C1-65B7755B2D7C}"/>
              </a:ext>
            </a:extLst>
          </p:cNvPr>
          <p:cNvSpPr/>
          <p:nvPr/>
        </p:nvSpPr>
        <p:spPr>
          <a:xfrm>
            <a:off x="10328195" y="2205954"/>
            <a:ext cx="1595438" cy="9906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where control allocation takes place</a:t>
            </a:r>
          </a:p>
        </p:txBody>
      </p:sp>
      <p:sp>
        <p:nvSpPr>
          <p:cNvPr id="28" name="文本框 27">
            <a:extLst>
              <a:ext uri="{FF2B5EF4-FFF2-40B4-BE49-F238E27FC236}">
                <a16:creationId xmlns:a16="http://schemas.microsoft.com/office/drawing/2014/main" id="{18D07A8A-6135-4E6A-9193-B0BC3F73C23E}"/>
              </a:ext>
            </a:extLst>
          </p:cNvPr>
          <p:cNvSpPr txBox="1"/>
          <p:nvPr/>
        </p:nvSpPr>
        <p:spPr>
          <a:xfrm>
            <a:off x="10394870" y="1836622"/>
            <a:ext cx="1462088" cy="307777"/>
          </a:xfrm>
          <a:prstGeom prst="rect">
            <a:avLst/>
          </a:prstGeom>
          <a:noFill/>
        </p:spPr>
        <p:txBody>
          <a:bodyPr wrap="square" rtlCol="0">
            <a:spAutoFit/>
          </a:bodyPr>
          <a:lstStyle/>
          <a:p>
            <a:pPr algn="ctr"/>
            <a:r>
              <a:rPr lang="en-US" sz="1400" dirty="0" err="1">
                <a:latin typeface="Times New Roman" panose="02020603050405020304" pitchFamily="18" charset="0"/>
                <a:cs typeface="Times New Roman" panose="02020603050405020304" pitchFamily="18" charset="0"/>
              </a:rPr>
              <a:t>ctrl_alloc</a:t>
            </a:r>
            <a:endParaRPr lang="en-US" sz="1400" dirty="0">
              <a:latin typeface="Times New Roman" panose="02020603050405020304" pitchFamily="18" charset="0"/>
              <a:cs typeface="Times New Roman" panose="02020603050405020304" pitchFamily="18" charset="0"/>
            </a:endParaRPr>
          </a:p>
        </p:txBody>
      </p:sp>
      <p:cxnSp>
        <p:nvCxnSpPr>
          <p:cNvPr id="29" name="直接箭头连接符 28">
            <a:extLst>
              <a:ext uri="{FF2B5EF4-FFF2-40B4-BE49-F238E27FC236}">
                <a16:creationId xmlns:a16="http://schemas.microsoft.com/office/drawing/2014/main" id="{5AB051D7-D646-4AE5-9FD7-44131C693342}"/>
              </a:ext>
            </a:extLst>
          </p:cNvPr>
          <p:cNvCxnSpPr>
            <a:cxnSpLocks/>
          </p:cNvCxnSpPr>
          <p:nvPr/>
        </p:nvCxnSpPr>
        <p:spPr>
          <a:xfrm>
            <a:off x="8908970" y="2561125"/>
            <a:ext cx="14192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AF35D795-DDEF-48C8-B1F6-9B94833D736E}"/>
              </a:ext>
            </a:extLst>
          </p:cNvPr>
          <p:cNvCxnSpPr>
            <a:cxnSpLocks/>
          </p:cNvCxnSpPr>
          <p:nvPr/>
        </p:nvCxnSpPr>
        <p:spPr>
          <a:xfrm>
            <a:off x="8908970" y="2889738"/>
            <a:ext cx="14192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文本框 31">
            <a:extLst>
              <a:ext uri="{FF2B5EF4-FFF2-40B4-BE49-F238E27FC236}">
                <a16:creationId xmlns:a16="http://schemas.microsoft.com/office/drawing/2014/main" id="{699D3532-1B4B-4767-A831-B94157B27607}"/>
              </a:ext>
            </a:extLst>
          </p:cNvPr>
          <p:cNvSpPr txBox="1"/>
          <p:nvPr/>
        </p:nvSpPr>
        <p:spPr>
          <a:xfrm>
            <a:off x="8908970" y="2174057"/>
            <a:ext cx="1462088" cy="307777"/>
          </a:xfrm>
          <a:prstGeom prst="rect">
            <a:avLst/>
          </a:prstGeom>
          <a:noFill/>
        </p:spPr>
        <p:txBody>
          <a:bodyPr wrap="square" rtlCol="0">
            <a:spAutoFit/>
          </a:bodyPr>
          <a:lstStyle/>
          <a:p>
            <a:pPr algn="ctr"/>
            <a:r>
              <a:rPr lang="en-US" altLang="zh-CN" sz="1400" dirty="0" err="1">
                <a:latin typeface="Times New Roman" panose="02020603050405020304" pitchFamily="18" charset="0"/>
                <a:cs typeface="Times New Roman" panose="02020603050405020304" pitchFamily="18" charset="0"/>
              </a:rPr>
              <a:t>force_setpoint</a:t>
            </a:r>
            <a:endParaRPr lang="en-US" sz="1400" dirty="0">
              <a:latin typeface="Times New Roman" panose="02020603050405020304" pitchFamily="18" charset="0"/>
              <a:cs typeface="Times New Roman" panose="02020603050405020304" pitchFamily="18" charset="0"/>
            </a:endParaRPr>
          </a:p>
        </p:txBody>
      </p:sp>
      <p:sp>
        <p:nvSpPr>
          <p:cNvPr id="33" name="文本框 32">
            <a:extLst>
              <a:ext uri="{FF2B5EF4-FFF2-40B4-BE49-F238E27FC236}">
                <a16:creationId xmlns:a16="http://schemas.microsoft.com/office/drawing/2014/main" id="{5E4A088F-E29E-4481-A556-6631035F2339}"/>
              </a:ext>
            </a:extLst>
          </p:cNvPr>
          <p:cNvSpPr txBox="1"/>
          <p:nvPr/>
        </p:nvSpPr>
        <p:spPr>
          <a:xfrm>
            <a:off x="8932782" y="2938432"/>
            <a:ext cx="1462088" cy="307777"/>
          </a:xfrm>
          <a:prstGeom prst="rect">
            <a:avLst/>
          </a:prstGeom>
          <a:noFill/>
        </p:spPr>
        <p:txBody>
          <a:bodyPr wrap="square" rtlCol="0">
            <a:spAutoFit/>
          </a:bodyPr>
          <a:lstStyle/>
          <a:p>
            <a:pPr algn="ctr"/>
            <a:r>
              <a:rPr lang="en-US" altLang="zh-CN" sz="1400" dirty="0" err="1">
                <a:latin typeface="Times New Roman" panose="02020603050405020304" pitchFamily="18" charset="0"/>
                <a:cs typeface="Times New Roman" panose="02020603050405020304" pitchFamily="18" charset="0"/>
              </a:rPr>
              <a:t>torque_setpoint</a:t>
            </a:r>
            <a:endParaRPr lang="en-US" sz="1400" dirty="0">
              <a:latin typeface="Times New Roman" panose="02020603050405020304" pitchFamily="18" charset="0"/>
              <a:cs typeface="Times New Roman" panose="02020603050405020304" pitchFamily="18" charset="0"/>
            </a:endParaRPr>
          </a:p>
        </p:txBody>
      </p:sp>
      <p:sp>
        <p:nvSpPr>
          <p:cNvPr id="37" name="矩形: 对角圆角 36">
            <a:extLst>
              <a:ext uri="{FF2B5EF4-FFF2-40B4-BE49-F238E27FC236}">
                <a16:creationId xmlns:a16="http://schemas.microsoft.com/office/drawing/2014/main" id="{C3437B43-DCE2-432E-A1CE-D81374B1D4E1}"/>
              </a:ext>
            </a:extLst>
          </p:cNvPr>
          <p:cNvSpPr/>
          <p:nvPr/>
        </p:nvSpPr>
        <p:spPr>
          <a:xfrm>
            <a:off x="2308144" y="4068220"/>
            <a:ext cx="1462088" cy="1047985"/>
          </a:xfrm>
          <a:prstGeom prst="round2Diag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400" dirty="0">
                <a:latin typeface="Times New Roman" panose="02020603050405020304" pitchFamily="18" charset="0"/>
                <a:cs typeface="Times New Roman" panose="02020603050405020304" pitchFamily="18" charset="0"/>
              </a:rPr>
              <a:t>stick inputs override </a:t>
            </a:r>
            <a:endParaRPr lang="en-US" sz="1400" dirty="0">
              <a:latin typeface="Times New Roman" panose="02020603050405020304" pitchFamily="18" charset="0"/>
              <a:cs typeface="Times New Roman" panose="02020603050405020304" pitchFamily="18" charset="0"/>
            </a:endParaRPr>
          </a:p>
        </p:txBody>
      </p:sp>
      <p:sp>
        <p:nvSpPr>
          <p:cNvPr id="38" name="文本框 37">
            <a:extLst>
              <a:ext uri="{FF2B5EF4-FFF2-40B4-BE49-F238E27FC236}">
                <a16:creationId xmlns:a16="http://schemas.microsoft.com/office/drawing/2014/main" id="{047F5D2B-C3DC-4655-969B-122FBD4F3E91}"/>
              </a:ext>
            </a:extLst>
          </p:cNvPr>
          <p:cNvSpPr txBox="1"/>
          <p:nvPr/>
        </p:nvSpPr>
        <p:spPr>
          <a:xfrm>
            <a:off x="2308144" y="3678766"/>
            <a:ext cx="1462088" cy="307777"/>
          </a:xfrm>
          <a:prstGeom prst="rect">
            <a:avLst/>
          </a:prstGeom>
          <a:noFill/>
        </p:spPr>
        <p:txBody>
          <a:bodyPr wrap="square" rtlCol="0">
            <a:spAutoFit/>
          </a:bodyPr>
          <a:lstStyle/>
          <a:p>
            <a:pPr algn="ctr"/>
            <a:r>
              <a:rPr lang="en-US" altLang="zh-CN" sz="1400" dirty="0" err="1">
                <a:latin typeface="Times New Roman" panose="02020603050405020304" pitchFamily="18" charset="0"/>
                <a:cs typeface="Times New Roman" panose="02020603050405020304" pitchFamily="18" charset="0"/>
              </a:rPr>
              <a:t>man_ctrl_sp</a:t>
            </a:r>
            <a:endParaRPr lang="en-US" sz="1400" dirty="0">
              <a:latin typeface="Times New Roman" panose="02020603050405020304" pitchFamily="18" charset="0"/>
              <a:cs typeface="Times New Roman" panose="02020603050405020304" pitchFamily="18" charset="0"/>
            </a:endParaRPr>
          </a:p>
        </p:txBody>
      </p:sp>
      <p:cxnSp>
        <p:nvCxnSpPr>
          <p:cNvPr id="40" name="连接符: 肘形 39">
            <a:extLst>
              <a:ext uri="{FF2B5EF4-FFF2-40B4-BE49-F238E27FC236}">
                <a16:creationId xmlns:a16="http://schemas.microsoft.com/office/drawing/2014/main" id="{07DEBDBC-8B39-49A2-BE2C-42AE719B0E2E}"/>
              </a:ext>
            </a:extLst>
          </p:cNvPr>
          <p:cNvCxnSpPr>
            <a:stCxn id="37" idx="0"/>
            <a:endCxn id="14" idx="2"/>
          </p:cNvCxnSpPr>
          <p:nvPr/>
        </p:nvCxnSpPr>
        <p:spPr>
          <a:xfrm flipV="1">
            <a:off x="3770232" y="3123098"/>
            <a:ext cx="988219" cy="146911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pic>
        <p:nvPicPr>
          <p:cNvPr id="7" name="图片 6" descr="图形用户界面, 文本, 应用程序&#10;&#10;描述已自动生成">
            <a:extLst>
              <a:ext uri="{FF2B5EF4-FFF2-40B4-BE49-F238E27FC236}">
                <a16:creationId xmlns:a16="http://schemas.microsoft.com/office/drawing/2014/main" id="{627B6D68-78D0-47FB-8074-6D97E463F39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083603" y="3661082"/>
            <a:ext cx="6042311" cy="1434327"/>
          </a:xfrm>
          <a:prstGeom prst="rect">
            <a:avLst/>
          </a:prstGeom>
          <a:ln>
            <a:noFill/>
          </a:ln>
          <a:effectLst>
            <a:outerShdw blurRad="292100" dist="139700" dir="2700000" algn="tl" rotWithShape="0">
              <a:srgbClr val="333333">
                <a:alpha val="65000"/>
              </a:srgbClr>
            </a:outerShdw>
          </a:effectLst>
        </p:spPr>
      </p:pic>
      <p:sp>
        <p:nvSpPr>
          <p:cNvPr id="15" name="文本框 14">
            <a:extLst>
              <a:ext uri="{FF2B5EF4-FFF2-40B4-BE49-F238E27FC236}">
                <a16:creationId xmlns:a16="http://schemas.microsoft.com/office/drawing/2014/main" id="{57445CF3-BDF0-41E0-9C94-97479ED0ADB9}"/>
              </a:ext>
            </a:extLst>
          </p:cNvPr>
          <p:cNvSpPr txBox="1"/>
          <p:nvPr/>
        </p:nvSpPr>
        <p:spPr>
          <a:xfrm>
            <a:off x="5083603" y="5326175"/>
            <a:ext cx="6042310" cy="954107"/>
          </a:xfrm>
          <a:prstGeom prst="rect">
            <a:avLst/>
          </a:prstGeom>
          <a:noFill/>
        </p:spPr>
        <p:txBody>
          <a:bodyPr wrap="square" rtlCol="0">
            <a:spAutoFit/>
          </a:bodyPr>
          <a:lstStyle/>
          <a:p>
            <a:r>
              <a:rPr lang="en-US" altLang="zh-CN" sz="1400" dirty="0">
                <a:latin typeface="Times New Roman" panose="02020603050405020304" pitchFamily="18" charset="0"/>
                <a:cs typeface="Times New Roman" panose="02020603050405020304" pitchFamily="18" charset="0"/>
              </a:rPr>
              <a:t>At first modified modules appear as independent modules with the </a:t>
            </a:r>
            <a:r>
              <a:rPr lang="en-US" altLang="zh-CN" sz="1400" dirty="0" err="1">
                <a:latin typeface="Times New Roman" panose="02020603050405020304" pitchFamily="18" charset="0"/>
                <a:cs typeface="Times New Roman" panose="02020603050405020304" pitchFamily="18" charset="0"/>
              </a:rPr>
              <a:t>omni_hex</a:t>
            </a:r>
            <a:r>
              <a:rPr lang="en-US" altLang="zh-CN" sz="1400" dirty="0">
                <a:latin typeface="Times New Roman" panose="02020603050405020304" pitchFamily="18" charset="0"/>
                <a:cs typeface="Times New Roman" panose="02020603050405020304" pitchFamily="18" charset="0"/>
              </a:rPr>
              <a:t> prefix so they are not effected by the update of official code. On the other hand, they lose the chance to be updated by official </a:t>
            </a:r>
            <a:r>
              <a:rPr lang="en-US" altLang="zh-CN" sz="1400" dirty="0" err="1">
                <a:latin typeface="Times New Roman" panose="02020603050405020304" pitchFamily="18" charset="0"/>
                <a:cs typeface="Times New Roman" panose="02020603050405020304" pitchFamily="18" charset="0"/>
              </a:rPr>
              <a:t>devs</a:t>
            </a:r>
            <a:r>
              <a:rPr lang="en-US" altLang="zh-CN" sz="1400" dirty="0">
                <a:latin typeface="Times New Roman" panose="02020603050405020304" pitchFamily="18" charset="0"/>
                <a:cs typeface="Times New Roman" panose="02020603050405020304" pitchFamily="18" charset="0"/>
              </a:rPr>
              <a:t>, which isn’t optimal. So they we turned to using git branch to manage difference versions.</a:t>
            </a:r>
            <a:endParaRPr lang="zh-CN" altLang="en-US" sz="1400" dirty="0">
              <a:latin typeface="Times New Roman" panose="02020603050405020304" pitchFamily="18" charset="0"/>
              <a:cs typeface="Times New Roman" panose="02020603050405020304" pitchFamily="18" charset="0"/>
            </a:endParaRPr>
          </a:p>
        </p:txBody>
      </p:sp>
      <p:sp>
        <p:nvSpPr>
          <p:cNvPr id="34" name="文本框 33">
            <a:extLst>
              <a:ext uri="{FF2B5EF4-FFF2-40B4-BE49-F238E27FC236}">
                <a16:creationId xmlns:a16="http://schemas.microsoft.com/office/drawing/2014/main" id="{7E494596-C80C-4B0E-AC36-786E51FB61D8}"/>
              </a:ext>
            </a:extLst>
          </p:cNvPr>
          <p:cNvSpPr txBox="1"/>
          <p:nvPr/>
        </p:nvSpPr>
        <p:spPr>
          <a:xfrm>
            <a:off x="187403" y="3370167"/>
            <a:ext cx="1973104" cy="3108543"/>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For under actuated MCs, attitude setpoint is obtained according to thrust setpoint, the output of position P-PID controller, as the desired body z-axis. </a:t>
            </a:r>
          </a:p>
          <a:p>
            <a:pPr algn="ctr"/>
            <a:endParaRPr lang="en-US" sz="1400" dirty="0">
              <a:latin typeface="Times New Roman" panose="02020603050405020304" pitchFamily="18" charset="0"/>
              <a:cs typeface="Times New Roman" panose="02020603050405020304" pitchFamily="18" charset="0"/>
            </a:endParaRPr>
          </a:p>
          <a:p>
            <a:pPr algn="ctr"/>
            <a:r>
              <a:rPr lang="en-US" sz="1400" dirty="0">
                <a:latin typeface="Times New Roman" panose="02020603050405020304" pitchFamily="18" charset="0"/>
                <a:cs typeface="Times New Roman" panose="02020603050405020304" pitchFamily="18" charset="0"/>
              </a:rPr>
              <a:t>In this project, </a:t>
            </a:r>
            <a:r>
              <a:rPr lang="en-US" sz="1400" b="1" dirty="0">
                <a:latin typeface="Times New Roman" panose="02020603050405020304" pitchFamily="18" charset="0"/>
                <a:cs typeface="Times New Roman" panose="02020603050405020304" pitchFamily="18" charset="0"/>
              </a:rPr>
              <a:t>attitude setpoint is independent from thrust setpoint </a:t>
            </a:r>
            <a:r>
              <a:rPr lang="en-US" sz="1400" dirty="0">
                <a:latin typeface="Times New Roman" panose="02020603050405020304" pitchFamily="18" charset="0"/>
                <a:cs typeface="Times New Roman" panose="02020603050405020304" pitchFamily="18" charset="0"/>
              </a:rPr>
              <a:t>and is set according to flight modes, stick input or application override.</a:t>
            </a:r>
          </a:p>
        </p:txBody>
      </p:sp>
    </p:spTree>
    <p:extLst>
      <p:ext uri="{BB962C8B-B14F-4D97-AF65-F5344CB8AC3E}">
        <p14:creationId xmlns:p14="http://schemas.microsoft.com/office/powerpoint/2010/main" val="583613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Controller Pipeline</a:t>
            </a:r>
          </a:p>
        </p:txBody>
      </p:sp>
      <p:pic>
        <p:nvPicPr>
          <p:cNvPr id="17" name="Picture 16">
            <a:extLst>
              <a:ext uri="{FF2B5EF4-FFF2-40B4-BE49-F238E27FC236}">
                <a16:creationId xmlns:a16="http://schemas.microsoft.com/office/drawing/2014/main" id="{F03DD217-AF72-1C4A-96A1-AE10D5FBB1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1725" y="2800279"/>
            <a:ext cx="3632200" cy="762000"/>
          </a:xfrm>
          <a:prstGeom prst="rect">
            <a:avLst/>
          </a:prstGeom>
        </p:spPr>
      </p:pic>
      <p:pic>
        <p:nvPicPr>
          <p:cNvPr id="30" name="Picture 29">
            <a:extLst>
              <a:ext uri="{FF2B5EF4-FFF2-40B4-BE49-F238E27FC236}">
                <a16:creationId xmlns:a16="http://schemas.microsoft.com/office/drawing/2014/main" id="{EF01A534-7E2A-124D-83B7-8B4486AE3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1007" y="2956338"/>
            <a:ext cx="1739900" cy="1346200"/>
          </a:xfrm>
          <a:prstGeom prst="rect">
            <a:avLst/>
          </a:prstGeom>
        </p:spPr>
      </p:pic>
      <p:pic>
        <p:nvPicPr>
          <p:cNvPr id="36" name="Picture 35">
            <a:extLst>
              <a:ext uri="{FF2B5EF4-FFF2-40B4-BE49-F238E27FC236}">
                <a16:creationId xmlns:a16="http://schemas.microsoft.com/office/drawing/2014/main" id="{70D1F360-4E15-8846-B953-CEECD2AD500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81725" y="3991388"/>
            <a:ext cx="5397500" cy="622300"/>
          </a:xfrm>
          <a:prstGeom prst="rect">
            <a:avLst/>
          </a:prstGeom>
        </p:spPr>
      </p:pic>
      <p:sp>
        <p:nvSpPr>
          <p:cNvPr id="41" name="Rectangle 40">
            <a:extLst>
              <a:ext uri="{FF2B5EF4-FFF2-40B4-BE49-F238E27FC236}">
                <a16:creationId xmlns:a16="http://schemas.microsoft.com/office/drawing/2014/main" id="{CE9A3BAD-8824-B542-9FF8-CD82066C44BE}"/>
              </a:ext>
            </a:extLst>
          </p:cNvPr>
          <p:cNvSpPr/>
          <p:nvPr/>
        </p:nvSpPr>
        <p:spPr>
          <a:xfrm>
            <a:off x="838200" y="1690688"/>
            <a:ext cx="7584192" cy="369332"/>
          </a:xfrm>
          <a:prstGeom prst="rect">
            <a:avLst/>
          </a:prstGeom>
        </p:spPr>
        <p:txBody>
          <a:bodyPr wrap="none">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Vehicle dynamics are delineated by the body-frame Newton-Euler equations. </a:t>
            </a:r>
            <a:endParaRPr lang="en-CN" dirty="0"/>
          </a:p>
        </p:txBody>
      </p:sp>
    </p:spTree>
    <p:extLst>
      <p:ext uri="{BB962C8B-B14F-4D97-AF65-F5344CB8AC3E}">
        <p14:creationId xmlns:p14="http://schemas.microsoft.com/office/powerpoint/2010/main" val="3727281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Control Allocation: Map Wrench To Actuator SP</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4"/>
            <a:ext cx="10515600" cy="1860795"/>
          </a:xfrm>
        </p:spPr>
        <p:txBody>
          <a:bodyPr>
            <a:normAutofit/>
          </a:bodyPr>
          <a:lstStyle/>
          <a:p>
            <a:r>
              <a:rPr lang="en-US" sz="1600" dirty="0" err="1">
                <a:latin typeface="Times New Roman" panose="02020603050405020304" pitchFamily="18" charset="0"/>
                <a:cs typeface="Times New Roman" panose="02020603050405020304" pitchFamily="18" charset="0"/>
              </a:rPr>
              <a:t>Elkhatib</a:t>
            </a:r>
            <a:r>
              <a:rPr lang="en-US" sz="1600" dirty="0">
                <a:latin typeface="Times New Roman" panose="02020603050405020304" pitchFamily="18" charset="0"/>
                <a:cs typeface="Times New Roman" panose="02020603050405020304" pitchFamily="18" charset="0"/>
              </a:rPr>
              <a:t> et al, </a:t>
            </a:r>
            <a:r>
              <a:rPr lang="en-US" sz="1600" b="1" dirty="0">
                <a:latin typeface="Times New Roman" panose="02020603050405020304" pitchFamily="18" charset="0"/>
                <a:cs typeface="Times New Roman" panose="02020603050405020304" pitchFamily="18" charset="0"/>
              </a:rPr>
              <a:t>Control Allocation of a Tilting Rotor Hexacopter</a:t>
            </a:r>
            <a:r>
              <a:rPr lang="en-US" sz="1600" dirty="0">
                <a:latin typeface="Times New Roman" panose="02020603050405020304" pitchFamily="18" charset="0"/>
                <a:cs typeface="Times New Roman" panose="02020603050405020304" pitchFamily="18" charset="0"/>
              </a:rPr>
              <a:t>, 2017</a:t>
            </a:r>
          </a:p>
          <a:p>
            <a:pPr lvl="1"/>
            <a:r>
              <a:rPr lang="en-US" sz="1600" dirty="0">
                <a:latin typeface="Times New Roman" panose="02020603050405020304" pitchFamily="18" charset="0"/>
                <a:cs typeface="Times New Roman" panose="02020603050405020304" pitchFamily="18" charset="0"/>
              </a:rPr>
              <a:t>Primitive allocation matrix involves sines and cosines of tilting angles, which is dynamic.</a:t>
            </a:r>
          </a:p>
          <a:p>
            <a:pPr lvl="1"/>
            <a:r>
              <a:rPr lang="en-US" sz="1600" dirty="0">
                <a:latin typeface="Times New Roman" panose="02020603050405020304" pitchFamily="18" charset="0"/>
                <a:cs typeface="Times New Roman" panose="02020603050405020304" pitchFamily="18" charset="0"/>
              </a:rPr>
              <a:t>Static allocation is derived by moving sines and cosines into the solution vector.</a:t>
            </a:r>
          </a:p>
          <a:p>
            <a:r>
              <a:rPr lang="en-US" sz="1600" dirty="0">
                <a:latin typeface="Times New Roman" panose="02020603050405020304" pitchFamily="18" charset="0"/>
                <a:cs typeface="Times New Roman" panose="02020603050405020304" pitchFamily="18" charset="0"/>
              </a:rPr>
              <a:t>Bodie et al, </a:t>
            </a:r>
            <a:r>
              <a:rPr lang="en-US" sz="1600" b="1" dirty="0">
                <a:latin typeface="Times New Roman" panose="02020603050405020304" pitchFamily="18" charset="0"/>
                <a:cs typeface="Times New Roman" panose="02020603050405020304" pitchFamily="18" charset="0"/>
              </a:rPr>
              <a:t>Towards Efficient Full Pose Omnidirectionality with </a:t>
            </a:r>
            <a:r>
              <a:rPr lang="en-US" sz="1600" b="1" dirty="0" err="1">
                <a:latin typeface="Times New Roman" panose="02020603050405020304" pitchFamily="18" charset="0"/>
                <a:cs typeface="Times New Roman" panose="02020603050405020304" pitchFamily="18" charset="0"/>
              </a:rPr>
              <a:t>Overactuated</a:t>
            </a:r>
            <a:r>
              <a:rPr lang="en-US" sz="1600" b="1" dirty="0">
                <a:latin typeface="Times New Roman" panose="02020603050405020304" pitchFamily="18" charset="0"/>
                <a:cs typeface="Times New Roman" panose="02020603050405020304" pitchFamily="18" charset="0"/>
              </a:rPr>
              <a:t> MAVs</a:t>
            </a:r>
            <a:r>
              <a:rPr lang="en-US" sz="1600" dirty="0">
                <a:latin typeface="Times New Roman" panose="02020603050405020304" pitchFamily="18" charset="0"/>
                <a:cs typeface="Times New Roman" panose="02020603050405020304" pitchFamily="18" charset="0"/>
              </a:rPr>
              <a:t>, 2018</a:t>
            </a:r>
          </a:p>
          <a:p>
            <a:pPr lvl="1"/>
            <a:r>
              <a:rPr lang="en-US" sz="1600" dirty="0">
                <a:latin typeface="Times New Roman" panose="02020603050405020304" pitchFamily="18" charset="0"/>
                <a:cs typeface="Times New Roman" panose="02020603050405020304" pitchFamily="18" charset="0"/>
              </a:rPr>
              <a:t>We only adopt method used in the kinematic singularity scenario.</a:t>
            </a:r>
          </a:p>
        </p:txBody>
      </p:sp>
      <p:pic>
        <p:nvPicPr>
          <p:cNvPr id="6" name="图片 5" descr="图示&#10;&#10;描述已自动生成">
            <a:extLst>
              <a:ext uri="{FF2B5EF4-FFF2-40B4-BE49-F238E27FC236}">
                <a16:creationId xmlns:a16="http://schemas.microsoft.com/office/drawing/2014/main" id="{8AF81F4A-0780-405A-9E7D-68C0F480601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38200" y="2985818"/>
            <a:ext cx="4572505" cy="3254411"/>
          </a:xfrm>
          <a:prstGeom prst="rect">
            <a:avLst/>
          </a:prstGeom>
        </p:spPr>
      </p:pic>
      <p:pic>
        <p:nvPicPr>
          <p:cNvPr id="11" name="图片 10" descr="棒球棍&#10;&#10;低可信度描述已自动生成">
            <a:extLst>
              <a:ext uri="{FF2B5EF4-FFF2-40B4-BE49-F238E27FC236}">
                <a16:creationId xmlns:a16="http://schemas.microsoft.com/office/drawing/2014/main" id="{59148528-9D46-405F-B3AA-6331B8E6442B}"/>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473228" y="3195892"/>
            <a:ext cx="2998650" cy="2736908"/>
          </a:xfrm>
          <a:prstGeom prst="rect">
            <a:avLst/>
          </a:prstGeom>
          <a:ln>
            <a:noFill/>
          </a:ln>
          <a:effectLst>
            <a:softEdge rad="112500"/>
          </a:effectLst>
        </p:spPr>
      </p:pic>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4B2073C3-BA2A-48EF-8385-D19A86B1F296}"/>
                  </a:ext>
                </a:extLst>
              </p:cNvPr>
              <p:cNvSpPr txBox="1"/>
              <p:nvPr/>
            </p:nvSpPr>
            <p:spPr>
              <a:xfrm>
                <a:off x="8659447" y="4125252"/>
                <a:ext cx="1320800"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𝐹</m:t>
                      </m:r>
                      <m:r>
                        <a:rPr lang="en-US" altLang="zh-CN" b="0" i="1" smtClean="0">
                          <a:latin typeface="Cambria Math" panose="02040503050406030204" pitchFamily="18" charset="0"/>
                        </a:rPr>
                        <m:t>=</m:t>
                      </m:r>
                      <m:r>
                        <a:rPr lang="en-US" altLang="zh-CN" b="0" i="1" smtClean="0">
                          <a:latin typeface="Cambria Math" panose="02040503050406030204" pitchFamily="18" charset="0"/>
                        </a:rPr>
                        <m:t>𝜇</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𝜔</m:t>
                          </m:r>
                        </m:e>
                        <m:sup>
                          <m:r>
                            <a:rPr lang="en-US" altLang="zh-CN" b="0" i="1" smtClean="0">
                              <a:latin typeface="Cambria Math" panose="02040503050406030204" pitchFamily="18" charset="0"/>
                            </a:rPr>
                            <m:t>2</m:t>
                          </m:r>
                        </m:sup>
                      </m:sSup>
                    </m:oMath>
                  </m:oMathPara>
                </a14:m>
                <a:endParaRPr lang="en-US" altLang="zh-CN" b="0"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𝑀</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𝜔</m:t>
                          </m:r>
                        </m:e>
                        <m:sup>
                          <m:r>
                            <a:rPr lang="en-US" altLang="zh-CN" b="0" i="1" smtClean="0">
                              <a:latin typeface="Cambria Math" panose="02040503050406030204" pitchFamily="18" charset="0"/>
                            </a:rPr>
                            <m:t>2</m:t>
                          </m:r>
                        </m:sup>
                      </m:sSup>
                    </m:oMath>
                  </m:oMathPara>
                </a14:m>
                <a:endParaRPr lang="zh-CN" altLang="en-US" dirty="0"/>
              </a:p>
            </p:txBody>
          </p:sp>
        </mc:Choice>
        <mc:Fallback xmlns="">
          <p:sp>
            <p:nvSpPr>
              <p:cNvPr id="13" name="文本框 12">
                <a:extLst>
                  <a:ext uri="{FF2B5EF4-FFF2-40B4-BE49-F238E27FC236}">
                    <a16:creationId xmlns:a16="http://schemas.microsoft.com/office/drawing/2014/main" id="{4B2073C3-BA2A-48EF-8385-D19A86B1F296}"/>
                  </a:ext>
                </a:extLst>
              </p:cNvPr>
              <p:cNvSpPr txBox="1">
                <a:spLocks noRot="1" noChangeAspect="1" noMove="1" noResize="1" noEditPoints="1" noAdjustHandles="1" noChangeArrowheads="1" noChangeShapeType="1" noTextEdit="1"/>
              </p:cNvSpPr>
              <p:nvPr/>
            </p:nvSpPr>
            <p:spPr>
              <a:xfrm>
                <a:off x="8659447" y="4125252"/>
                <a:ext cx="1320800" cy="646331"/>
              </a:xfrm>
              <a:prstGeom prst="rect">
                <a:avLst/>
              </a:prstGeom>
              <a:blipFill>
                <a:blip r:embed="rId5"/>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7418608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Control Allocation</a:t>
            </a:r>
          </a:p>
        </p:txBody>
      </p:sp>
      <p:pic>
        <p:nvPicPr>
          <p:cNvPr id="5" name="图片 4" descr="文本&#10;&#10;中度可信度描述已自动生成">
            <a:extLst>
              <a:ext uri="{FF2B5EF4-FFF2-40B4-BE49-F238E27FC236}">
                <a16:creationId xmlns:a16="http://schemas.microsoft.com/office/drawing/2014/main" id="{E7CF43AC-1C14-4327-84BB-088E49AA7C8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531581" y="1453659"/>
            <a:ext cx="3296081" cy="660849"/>
          </a:xfrm>
          <a:prstGeom prst="rect">
            <a:avLst/>
          </a:prstGeom>
        </p:spPr>
      </p:pic>
      <p:pic>
        <p:nvPicPr>
          <p:cNvPr id="8" name="图片 7" descr="散点图&#10;&#10;中度可信度描述已自动生成">
            <a:extLst>
              <a:ext uri="{FF2B5EF4-FFF2-40B4-BE49-F238E27FC236}">
                <a16:creationId xmlns:a16="http://schemas.microsoft.com/office/drawing/2014/main" id="{83B53AC2-ACDF-442A-946D-35B2A9777A73}"/>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531581" y="2114508"/>
            <a:ext cx="8698637" cy="1627765"/>
          </a:xfrm>
          <a:prstGeom prst="rect">
            <a:avLst/>
          </a:prstGeom>
        </p:spPr>
      </p:pic>
      <p:pic>
        <p:nvPicPr>
          <p:cNvPr id="10" name="图片 9" descr="文本&#10;&#10;中度可信度描述已自动生成">
            <a:extLst>
              <a:ext uri="{FF2B5EF4-FFF2-40B4-BE49-F238E27FC236}">
                <a16:creationId xmlns:a16="http://schemas.microsoft.com/office/drawing/2014/main" id="{EB022424-A504-4E93-A373-85B4BC42C41C}"/>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531581" y="4379384"/>
            <a:ext cx="2857767" cy="1615259"/>
          </a:xfrm>
          <a:prstGeom prst="rect">
            <a:avLst/>
          </a:prstGeom>
        </p:spPr>
      </p:pic>
      <p:sp>
        <p:nvSpPr>
          <p:cNvPr id="12" name="文本框 11">
            <a:extLst>
              <a:ext uri="{FF2B5EF4-FFF2-40B4-BE49-F238E27FC236}">
                <a16:creationId xmlns:a16="http://schemas.microsoft.com/office/drawing/2014/main" id="{7721EE8C-1B0B-4096-B977-91890DD6F9BC}"/>
              </a:ext>
            </a:extLst>
          </p:cNvPr>
          <p:cNvSpPr txBox="1"/>
          <p:nvPr/>
        </p:nvSpPr>
        <p:spPr>
          <a:xfrm>
            <a:off x="1531581" y="3876162"/>
            <a:ext cx="5545494"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This is a simple total force composition problem.</a:t>
            </a:r>
            <a:endParaRPr lang="zh-CN" altLang="en-US"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5F2E7529-14E3-D84D-A825-8F842061DB6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3396" y="716756"/>
            <a:ext cx="5397500" cy="622300"/>
          </a:xfrm>
          <a:prstGeom prst="rect">
            <a:avLst/>
          </a:prstGeom>
        </p:spPr>
      </p:pic>
      <p:sp>
        <p:nvSpPr>
          <p:cNvPr id="11" name="Rounded Rectangle 10">
            <a:extLst>
              <a:ext uri="{FF2B5EF4-FFF2-40B4-BE49-F238E27FC236}">
                <a16:creationId xmlns:a16="http://schemas.microsoft.com/office/drawing/2014/main" id="{0D4D9E63-25AF-9D4C-BADD-CC0B4EF9703C}"/>
              </a:ext>
            </a:extLst>
          </p:cNvPr>
          <p:cNvSpPr/>
          <p:nvPr/>
        </p:nvSpPr>
        <p:spPr>
          <a:xfrm>
            <a:off x="2608810" y="1373860"/>
            <a:ext cx="894966" cy="848047"/>
          </a:xfrm>
          <a:prstGeom prst="round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CN"/>
          </a:p>
        </p:txBody>
      </p:sp>
      <p:sp>
        <p:nvSpPr>
          <p:cNvPr id="13" name="Rounded Rectangle 12">
            <a:extLst>
              <a:ext uri="{FF2B5EF4-FFF2-40B4-BE49-F238E27FC236}">
                <a16:creationId xmlns:a16="http://schemas.microsoft.com/office/drawing/2014/main" id="{46678379-ECE9-6F42-A188-BF83F76DED01}"/>
              </a:ext>
            </a:extLst>
          </p:cNvPr>
          <p:cNvSpPr/>
          <p:nvPr/>
        </p:nvSpPr>
        <p:spPr>
          <a:xfrm>
            <a:off x="5471651" y="489511"/>
            <a:ext cx="698413" cy="1040186"/>
          </a:xfrm>
          <a:prstGeom prst="round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CN"/>
          </a:p>
        </p:txBody>
      </p:sp>
    </p:spTree>
    <p:extLst>
      <p:ext uri="{BB962C8B-B14F-4D97-AF65-F5344CB8AC3E}">
        <p14:creationId xmlns:p14="http://schemas.microsoft.com/office/powerpoint/2010/main" val="4014853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Control Allocation</a:t>
            </a:r>
          </a:p>
        </p:txBody>
      </p:sp>
      <p:pic>
        <p:nvPicPr>
          <p:cNvPr id="4" name="图片 3" descr="文本, 信件&#10;&#10;描述已自动生成">
            <a:extLst>
              <a:ext uri="{FF2B5EF4-FFF2-40B4-BE49-F238E27FC236}">
                <a16:creationId xmlns:a16="http://schemas.microsoft.com/office/drawing/2014/main" id="{CB41C686-8D5D-4E93-8CEA-29EBF1E34B4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02156" y="1745329"/>
            <a:ext cx="5829903" cy="1683671"/>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C89B620D-47D0-4BF8-AE74-C3D9F63FD635}"/>
                  </a:ext>
                </a:extLst>
              </p:cNvPr>
              <p:cNvSpPr txBox="1"/>
              <p:nvPr/>
            </p:nvSpPr>
            <p:spPr>
              <a:xfrm>
                <a:off x="7058913" y="2301635"/>
                <a:ext cx="3376246" cy="1200329"/>
              </a:xfrm>
              <a:prstGeom prst="rect">
                <a:avLst/>
              </a:prstGeom>
              <a:noFill/>
            </p:spPr>
            <p:txBody>
              <a:bodyPr wrap="square" rtlCol="0">
                <a:spAutoFit/>
              </a:bodyPr>
              <a:lstStyle/>
              <a:p>
                <a:r>
                  <a:rPr lang="en-US" altLang="zh-CN" b="0" dirty="0">
                    <a:latin typeface="Times New Roman" panose="02020603050405020304" pitchFamily="18" charset="0"/>
                    <a:cs typeface="Times New Roman" panose="02020603050405020304" pitchFamily="18" charset="0"/>
                  </a:rPr>
                  <a:t>With an identical transformation, moving sine and cosine terms in </a:t>
                </a:r>
                <a14:m>
                  <m:oMath xmlns:m="http://schemas.openxmlformats.org/officeDocument/2006/math">
                    <m:r>
                      <a:rPr lang="en-US" altLang="zh-CN" b="1" i="1" dirty="0" smtClean="0">
                        <a:latin typeface="Cambria Math" panose="02040503050406030204" pitchFamily="18" charset="0"/>
                        <a:cs typeface="Times New Roman" panose="02020603050405020304" pitchFamily="18" charset="0"/>
                      </a:rPr>
                      <m:t>𝑨</m:t>
                    </m:r>
                  </m:oMath>
                </a14:m>
                <a:r>
                  <a:rPr lang="en-US" altLang="zh-CN" b="0"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to vector </a:t>
                </a:r>
                <a14:m>
                  <m:oMath xmlns:m="http://schemas.openxmlformats.org/officeDocument/2006/math">
                    <m:r>
                      <a:rPr lang="en-US" altLang="zh-CN" b="1" i="1" dirty="0" smtClean="0">
                        <a:latin typeface="Cambria Math" panose="02040503050406030204" pitchFamily="18" charset="0"/>
                        <a:cs typeface="Times New Roman" panose="02020603050405020304" pitchFamily="18" charset="0"/>
                      </a:rPr>
                      <m:t>𝒙</m:t>
                    </m:r>
                  </m:oMath>
                </a14:m>
                <a:r>
                  <a:rPr lang="en-US" altLang="zh-CN" dirty="0">
                    <a:latin typeface="Times New Roman" panose="02020603050405020304" pitchFamily="18" charset="0"/>
                    <a:cs typeface="Times New Roman" panose="02020603050405020304" pitchFamily="18" charset="0"/>
                  </a:rPr>
                  <a:t>, which needs to be solved, we get these equations.</a:t>
                </a:r>
                <a:endParaRPr lang="zh-CN" altLang="en-US" dirty="0">
                  <a:latin typeface="Times New Roman" panose="02020603050405020304" pitchFamily="18" charset="0"/>
                  <a:cs typeface="Times New Roman" panose="02020603050405020304" pitchFamily="18" charset="0"/>
                </a:endParaRPr>
              </a:p>
            </p:txBody>
          </p:sp>
        </mc:Choice>
        <mc:Fallback xmlns="">
          <p:sp>
            <p:nvSpPr>
              <p:cNvPr id="6" name="文本框 5">
                <a:extLst>
                  <a:ext uri="{FF2B5EF4-FFF2-40B4-BE49-F238E27FC236}">
                    <a16:creationId xmlns:a16="http://schemas.microsoft.com/office/drawing/2014/main" id="{C89B620D-47D0-4BF8-AE74-C3D9F63FD635}"/>
                  </a:ext>
                </a:extLst>
              </p:cNvPr>
              <p:cNvSpPr txBox="1">
                <a:spLocks noRot="1" noChangeAspect="1" noMove="1" noResize="1" noEditPoints="1" noAdjustHandles="1" noChangeArrowheads="1" noChangeShapeType="1" noTextEdit="1"/>
              </p:cNvSpPr>
              <p:nvPr/>
            </p:nvSpPr>
            <p:spPr>
              <a:xfrm>
                <a:off x="7058913" y="2301635"/>
                <a:ext cx="3376246" cy="1200329"/>
              </a:xfrm>
              <a:prstGeom prst="rect">
                <a:avLst/>
              </a:prstGeom>
              <a:blipFill>
                <a:blip r:embed="rId4"/>
                <a:stretch>
                  <a:fillRect l="-1124" t="-2105" b="-7368"/>
                </a:stretch>
              </a:blipFill>
            </p:spPr>
            <p:txBody>
              <a:bodyPr/>
              <a:lstStyle/>
              <a:p>
                <a:r>
                  <a:rPr lang="en-CN">
                    <a:noFill/>
                  </a:rPr>
                  <a:t> </a:t>
                </a:r>
              </a:p>
            </p:txBody>
          </p:sp>
        </mc:Fallback>
      </mc:AlternateContent>
      <p:pic>
        <p:nvPicPr>
          <p:cNvPr id="9" name="图片 8" descr="文本, 信件&#10;&#10;描述已自动生成">
            <a:extLst>
              <a:ext uri="{FF2B5EF4-FFF2-40B4-BE49-F238E27FC236}">
                <a16:creationId xmlns:a16="http://schemas.microsoft.com/office/drawing/2014/main" id="{89EC2E37-04B6-4C0C-92B2-E81196652A91}"/>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975301" y="3574928"/>
            <a:ext cx="6083612" cy="1829963"/>
          </a:xfrm>
          <a:prstGeom prst="rect">
            <a:avLst/>
          </a:prstGeom>
        </p:spPr>
      </p:pic>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DA4E8D13-098F-4CB7-B730-B52864CB8BFC}"/>
                  </a:ext>
                </a:extLst>
              </p:cNvPr>
              <p:cNvSpPr txBox="1"/>
              <p:nvPr/>
            </p:nvSpPr>
            <p:spPr>
              <a:xfrm>
                <a:off x="5142336" y="3837030"/>
                <a:ext cx="4298837" cy="378758"/>
              </a:xfrm>
              <a:prstGeom prst="rect">
                <a:avLst/>
              </a:prstGeom>
              <a:noFill/>
            </p:spPr>
            <p:txBody>
              <a:bodyPr wrap="square" rtlCol="0">
                <a:spAutoFit/>
              </a:bodyPr>
              <a:lstStyle/>
              <a:p>
                <a14:m>
                  <m:oMath xmlns:m="http://schemas.openxmlformats.org/officeDocument/2006/math">
                    <m:sSup>
                      <m:sSupPr>
                        <m:ctrlPr>
                          <a:rPr lang="en-US" altLang="zh-CN" b="0" i="1" smtClean="0">
                            <a:latin typeface="Cambria Math" panose="02040503050406030204" pitchFamily="18" charset="0"/>
                          </a:rPr>
                        </m:ctrlPr>
                      </m:sSupPr>
                      <m:e>
                        <m:acc>
                          <m:accPr>
                            <m:chr m:val="̂"/>
                            <m:ctrlPr>
                              <a:rPr lang="en-US" altLang="zh-CN" b="0" i="1" smtClean="0">
                                <a:latin typeface="Cambria Math" panose="02040503050406030204" pitchFamily="18" charset="0"/>
                              </a:rPr>
                            </m:ctrlPr>
                          </m:accPr>
                          <m:e>
                            <m:r>
                              <a:rPr lang="en-US" altLang="zh-CN" b="0" i="1" smtClean="0">
                                <a:latin typeface="Cambria Math" panose="02040503050406030204" pitchFamily="18" charset="0"/>
                              </a:rPr>
                              <m:t>𝐴</m:t>
                            </m:r>
                          </m:e>
                        </m:acc>
                      </m:e>
                      <m:sup>
                        <m:r>
                          <a:rPr lang="en-US" altLang="zh-CN" b="0" i="1" smtClean="0">
                            <a:latin typeface="Cambria Math" panose="02040503050406030204" pitchFamily="18" charset="0"/>
                          </a:rPr>
                          <m:t>+</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𝐴</m:t>
                        </m:r>
                      </m:e>
                      <m:sup>
                        <m:r>
                          <a:rPr lang="en-US" altLang="zh-CN" b="0" i="1" smtClean="0">
                            <a:latin typeface="Cambria Math" panose="02040503050406030204" pitchFamily="18" charset="0"/>
                          </a:rPr>
                          <m:t>𝑇</m:t>
                        </m:r>
                      </m:sup>
                    </m:sSup>
                    <m:sSup>
                      <m:sSupPr>
                        <m:ctrlPr>
                          <a:rPr lang="en-US" altLang="zh-CN" b="0" i="1" smtClean="0">
                            <a:latin typeface="Cambria Math" panose="02040503050406030204" pitchFamily="18" charset="0"/>
                          </a:rPr>
                        </m:ctrlPr>
                      </m:sSup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𝐴</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𝐴</m:t>
                                </m:r>
                              </m:e>
                              <m:sup>
                                <m:r>
                                  <a:rPr lang="en-US" altLang="zh-CN" b="0" i="1" smtClean="0">
                                    <a:latin typeface="Cambria Math" panose="02040503050406030204" pitchFamily="18" charset="0"/>
                                  </a:rPr>
                                  <m:t>𝑇</m:t>
                                </m:r>
                              </m:sup>
                            </m:sSup>
                          </m:e>
                        </m:d>
                      </m:e>
                      <m:sup>
                        <m:r>
                          <a:rPr lang="en-US" altLang="zh-CN" b="0" i="1" smtClean="0">
                            <a:latin typeface="Cambria Math" panose="02040503050406030204" pitchFamily="18" charset="0"/>
                          </a:rPr>
                          <m:t>−1</m:t>
                        </m:r>
                      </m:sup>
                    </m:sSup>
                  </m:oMath>
                </a14:m>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is the right inverse of </a:t>
                </a:r>
                <a14:m>
                  <m:oMath xmlns:m="http://schemas.openxmlformats.org/officeDocument/2006/math">
                    <m:acc>
                      <m:accPr>
                        <m:chr m:val="̂"/>
                        <m:ctrlPr>
                          <a:rPr lang="en-US" altLang="zh-CN" i="1">
                            <a:latin typeface="Cambria Math" panose="02040503050406030204" pitchFamily="18" charset="0"/>
                          </a:rPr>
                        </m:ctrlPr>
                      </m:accPr>
                      <m:e>
                        <m:r>
                          <a:rPr lang="en-US" altLang="zh-CN" i="1">
                            <a:latin typeface="Cambria Math" panose="02040503050406030204" pitchFamily="18" charset="0"/>
                          </a:rPr>
                          <m:t>𝐴</m:t>
                        </m:r>
                      </m:e>
                    </m:acc>
                  </m:oMath>
                </a14:m>
                <a:r>
                  <a:rPr lang="en-US" altLang="zh-CN" dirty="0">
                    <a:latin typeface="Times New Roman" panose="02020603050405020304" pitchFamily="18" charset="0"/>
                    <a:cs typeface="Times New Roman" panose="02020603050405020304" pitchFamily="18" charset="0"/>
                  </a:rPr>
                  <a:t>. *</a:t>
                </a:r>
                <a:r>
                  <a:rPr lang="zh-CN" altLang="en-US" dirty="0"/>
                  <a:t> </a:t>
                </a:r>
                <a:endParaRPr lang="zh-CN" altLang="en-US" dirty="0">
                  <a:latin typeface="Times New Roman" panose="02020603050405020304" pitchFamily="18" charset="0"/>
                  <a:cs typeface="Times New Roman" panose="02020603050405020304" pitchFamily="18" charset="0"/>
                </a:endParaRPr>
              </a:p>
            </p:txBody>
          </p:sp>
        </mc:Choice>
        <mc:Fallback xmlns="">
          <p:sp>
            <p:nvSpPr>
              <p:cNvPr id="11" name="文本框 10">
                <a:extLst>
                  <a:ext uri="{FF2B5EF4-FFF2-40B4-BE49-F238E27FC236}">
                    <a16:creationId xmlns:a16="http://schemas.microsoft.com/office/drawing/2014/main" id="{DA4E8D13-098F-4CB7-B730-B52864CB8BFC}"/>
                  </a:ext>
                </a:extLst>
              </p:cNvPr>
              <p:cNvSpPr txBox="1">
                <a:spLocks noRot="1" noChangeAspect="1" noMove="1" noResize="1" noEditPoints="1" noAdjustHandles="1" noChangeArrowheads="1" noChangeShapeType="1" noTextEdit="1"/>
              </p:cNvSpPr>
              <p:nvPr/>
            </p:nvSpPr>
            <p:spPr>
              <a:xfrm>
                <a:off x="5142336" y="3837030"/>
                <a:ext cx="4298837" cy="378758"/>
              </a:xfrm>
              <a:prstGeom prst="rect">
                <a:avLst/>
              </a:prstGeom>
              <a:blipFill>
                <a:blip r:embed="rId6"/>
                <a:stretch>
                  <a:fillRect t="-7937" r="-426" b="-22222"/>
                </a:stretch>
              </a:blipFill>
            </p:spPr>
            <p:txBody>
              <a:bodyPr/>
              <a:lstStyle/>
              <a:p>
                <a:r>
                  <a:rPr lang="zh-CN" altLang="en-US">
                    <a:noFill/>
                  </a:rPr>
                  <a:t> </a:t>
                </a:r>
              </a:p>
            </p:txBody>
          </p:sp>
        </mc:Fallback>
      </mc:AlternateContent>
      <p:sp>
        <p:nvSpPr>
          <p:cNvPr id="12" name="文本框 11">
            <a:extLst>
              <a:ext uri="{FF2B5EF4-FFF2-40B4-BE49-F238E27FC236}">
                <a16:creationId xmlns:a16="http://schemas.microsoft.com/office/drawing/2014/main" id="{FEA69AD8-3BB3-4D11-804F-573AFF4E7EBF}"/>
              </a:ext>
            </a:extLst>
          </p:cNvPr>
          <p:cNvSpPr txBox="1"/>
          <p:nvPr/>
        </p:nvSpPr>
        <p:spPr>
          <a:xfrm>
            <a:off x="6791382" y="4740474"/>
            <a:ext cx="4562418" cy="646331"/>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Solving for tilt angle and rotor angular velocity from each x pair.</a:t>
            </a:r>
            <a:endParaRPr lang="zh-CN" altLang="en-US"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id="{111DEB86-B5A0-45F4-AE24-76A754FEFBD1}"/>
              </a:ext>
            </a:extLst>
          </p:cNvPr>
          <p:cNvSpPr txBox="1"/>
          <p:nvPr/>
        </p:nvSpPr>
        <p:spPr>
          <a:xfrm>
            <a:off x="6397266" y="6038964"/>
            <a:ext cx="5689226" cy="646331"/>
          </a:xfrm>
          <a:prstGeom prst="rect">
            <a:avLst/>
          </a:prstGeom>
          <a:noFill/>
        </p:spPr>
        <p:txBody>
          <a:bodyPr wrap="square">
            <a:spAutoFit/>
          </a:bodyPr>
          <a:lstStyle/>
          <a:p>
            <a:r>
              <a:rPr lang="en-US" altLang="zh-CN" sz="1800" dirty="0">
                <a:latin typeface="Times New Roman" panose="02020603050405020304" pitchFamily="18" charset="0"/>
                <a:cs typeface="Times New Roman" panose="02020603050405020304" pitchFamily="18" charset="0"/>
              </a:rPr>
              <a:t>* Using right inverse (pseudo inverse) gives the least norm optimized solution, which is best suited for efficient flight.</a:t>
            </a:r>
          </a:p>
        </p:txBody>
      </p:sp>
    </p:spTree>
    <p:extLst>
      <p:ext uri="{BB962C8B-B14F-4D97-AF65-F5344CB8AC3E}">
        <p14:creationId xmlns:p14="http://schemas.microsoft.com/office/powerpoint/2010/main" val="3409718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sz="2400" dirty="0">
                <a:latin typeface="Arial Black" panose="020B0A04020102020204" pitchFamily="34" charset="0"/>
              </a:rPr>
              <a:t>Control Allocation</a:t>
            </a: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5"/>
            <a:ext cx="10515600" cy="922948"/>
          </a:xfrm>
        </p:spPr>
        <p:txBody>
          <a:bodyPr>
            <a:normAutofit/>
          </a:bodyPr>
          <a:lstStyle/>
          <a:p>
            <a:r>
              <a:rPr lang="en-US" sz="1600" dirty="0">
                <a:latin typeface="Times New Roman" panose="02020603050405020304" pitchFamily="18" charset="0"/>
                <a:cs typeface="Times New Roman" panose="02020603050405020304" pitchFamily="18" charset="0"/>
              </a:rPr>
              <a:t>Julien </a:t>
            </a:r>
            <a:r>
              <a:rPr lang="en-US" sz="1600" dirty="0" err="1">
                <a:latin typeface="Times New Roman" panose="02020603050405020304" pitchFamily="18" charset="0"/>
                <a:cs typeface="Times New Roman" panose="02020603050405020304" pitchFamily="18" charset="0"/>
              </a:rPr>
              <a:t>Lecoeur</a:t>
            </a:r>
            <a:r>
              <a:rPr lang="en-US" sz="1600" b="1" dirty="0">
                <a:latin typeface="Times New Roman" panose="02020603050405020304" pitchFamily="18" charset="0"/>
                <a:cs typeface="Times New Roman" panose="02020603050405020304" pitchFamily="18" charset="0"/>
              </a:rPr>
              <a:t>, Control Allocation: Reworking the PX4 Mixing System</a:t>
            </a:r>
            <a:r>
              <a:rPr lang="en-US" sz="1600" dirty="0">
                <a:latin typeface="Times New Roman" panose="02020603050405020304" pitchFamily="18" charset="0"/>
                <a:cs typeface="Times New Roman" panose="02020603050405020304" pitchFamily="18" charset="0"/>
              </a:rPr>
              <a:t>, PX4 Developer Summit, Virtual 2020</a:t>
            </a:r>
          </a:p>
          <a:p>
            <a:pPr lvl="1"/>
            <a:r>
              <a:rPr lang="en-US" sz="1600" dirty="0">
                <a:latin typeface="Times New Roman" panose="02020603050405020304" pitchFamily="18" charset="0"/>
                <a:cs typeface="Times New Roman" panose="02020603050405020304" pitchFamily="18" charset="0"/>
              </a:rPr>
              <a:t>A new feature introduced to PX4 in late 2020 greatly reduced software architectural complexity (compared to ETH).</a:t>
            </a:r>
          </a:p>
        </p:txBody>
      </p:sp>
      <p:pic>
        <p:nvPicPr>
          <p:cNvPr id="4" name="图片 3">
            <a:extLst>
              <a:ext uri="{FF2B5EF4-FFF2-40B4-BE49-F238E27FC236}">
                <a16:creationId xmlns:a16="http://schemas.microsoft.com/office/drawing/2014/main" id="{05266E1C-84EC-4A1E-B55A-92764606BD7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207700" y="2259317"/>
            <a:ext cx="5877763" cy="2339365"/>
          </a:xfrm>
          <a:prstGeom prst="rect">
            <a:avLst/>
          </a:prstGeom>
        </p:spPr>
      </p:pic>
      <p:sp>
        <p:nvSpPr>
          <p:cNvPr id="6" name="椭圆 5">
            <a:extLst>
              <a:ext uri="{FF2B5EF4-FFF2-40B4-BE49-F238E27FC236}">
                <a16:creationId xmlns:a16="http://schemas.microsoft.com/office/drawing/2014/main" id="{4FA974F2-1010-418F-A434-4453DADF4748}"/>
              </a:ext>
            </a:extLst>
          </p:cNvPr>
          <p:cNvSpPr/>
          <p:nvPr/>
        </p:nvSpPr>
        <p:spPr>
          <a:xfrm>
            <a:off x="994526" y="3105638"/>
            <a:ext cx="5758699" cy="964406"/>
          </a:xfrm>
          <a:prstGeom prst="ellipse">
            <a:avLst/>
          </a:prstGeom>
          <a:noFill/>
          <a:ln w="190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7" name="内容占位符 2">
            <a:extLst>
              <a:ext uri="{FF2B5EF4-FFF2-40B4-BE49-F238E27FC236}">
                <a16:creationId xmlns:a16="http://schemas.microsoft.com/office/drawing/2014/main" id="{6D5CDCA2-E91C-4A4E-A0E5-22A05D528F02}"/>
              </a:ext>
            </a:extLst>
          </p:cNvPr>
          <p:cNvSpPr txBox="1">
            <a:spLocks/>
          </p:cNvSpPr>
          <p:nvPr/>
        </p:nvSpPr>
        <p:spPr>
          <a:xfrm>
            <a:off x="6694812" y="2856096"/>
            <a:ext cx="2197344" cy="13255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2"/>
                </a:solidFill>
                <a:latin typeface="Times New Roman" panose="02020603050405020304" pitchFamily="18" charset="0"/>
                <a:cs typeface="Times New Roman" panose="02020603050405020304" pitchFamily="18" charset="0"/>
              </a:rPr>
              <a:t>A new part introduced in late 2020. </a:t>
            </a:r>
          </a:p>
          <a:p>
            <a:pPr marL="0" indent="0">
              <a:buNone/>
            </a:pPr>
            <a:r>
              <a:rPr lang="en-US" sz="1400" dirty="0">
                <a:solidFill>
                  <a:schemeClr val="accent2"/>
                </a:solidFill>
                <a:latin typeface="Times New Roman" panose="02020603050405020304" pitchFamily="18" charset="0"/>
                <a:cs typeface="Times New Roman" panose="02020603050405020304" pitchFamily="18" charset="0"/>
              </a:rPr>
              <a:t>VERY USEFUL ARCHITECTURE.</a:t>
            </a:r>
          </a:p>
        </p:txBody>
      </p:sp>
      <p:pic>
        <p:nvPicPr>
          <p:cNvPr id="14" name="图片 13">
            <a:extLst>
              <a:ext uri="{FF2B5EF4-FFF2-40B4-BE49-F238E27FC236}">
                <a16:creationId xmlns:a16="http://schemas.microsoft.com/office/drawing/2014/main" id="{8923C88F-1E6E-45C3-8F7E-8EB1CF886AB0}"/>
              </a:ext>
            </a:extLst>
          </p:cNvPr>
          <p:cNvPicPr>
            <a:picLocks noChangeAspect="1"/>
          </p:cNvPicPr>
          <p:nvPr/>
        </p:nvPicPr>
        <p:blipFill>
          <a:blip r:embed="rId4"/>
          <a:stretch>
            <a:fillRect/>
          </a:stretch>
        </p:blipFill>
        <p:spPr>
          <a:xfrm>
            <a:off x="1149350" y="5084328"/>
            <a:ext cx="7480300" cy="258372"/>
          </a:xfrm>
          <a:prstGeom prst="rect">
            <a:avLst/>
          </a:prstGeom>
        </p:spPr>
      </p:pic>
      <p:pic>
        <p:nvPicPr>
          <p:cNvPr id="16" name="图片 15">
            <a:extLst>
              <a:ext uri="{FF2B5EF4-FFF2-40B4-BE49-F238E27FC236}">
                <a16:creationId xmlns:a16="http://schemas.microsoft.com/office/drawing/2014/main" id="{2D6EC52A-20B8-42A8-8BA7-3081766011D0}"/>
              </a:ext>
            </a:extLst>
          </p:cNvPr>
          <p:cNvPicPr>
            <a:picLocks noChangeAspect="1"/>
          </p:cNvPicPr>
          <p:nvPr/>
        </p:nvPicPr>
        <p:blipFill>
          <a:blip r:embed="rId5"/>
          <a:stretch>
            <a:fillRect/>
          </a:stretch>
        </p:blipFill>
        <p:spPr>
          <a:xfrm>
            <a:off x="1079500" y="4765386"/>
            <a:ext cx="7480300" cy="307885"/>
          </a:xfrm>
          <a:prstGeom prst="rect">
            <a:avLst/>
          </a:prstGeom>
        </p:spPr>
      </p:pic>
      <p:pic>
        <p:nvPicPr>
          <p:cNvPr id="18" name="图片 17" descr="文本&#10;&#10;描述已自动生成">
            <a:extLst>
              <a:ext uri="{FF2B5EF4-FFF2-40B4-BE49-F238E27FC236}">
                <a16:creationId xmlns:a16="http://schemas.microsoft.com/office/drawing/2014/main" id="{39B8246A-C3C0-436E-BEF8-2AAE15448C76}"/>
              </a:ext>
            </a:extLst>
          </p:cNvPr>
          <p:cNvPicPr>
            <a:picLocks noChangeAspect="1"/>
          </p:cNvPicPr>
          <p:nvPr/>
        </p:nvPicPr>
        <p:blipFill>
          <a:blip r:embed="rId6"/>
          <a:stretch>
            <a:fillRect/>
          </a:stretch>
        </p:blipFill>
        <p:spPr>
          <a:xfrm>
            <a:off x="9151550" y="4132340"/>
            <a:ext cx="2589548" cy="1220421"/>
          </a:xfrm>
          <a:prstGeom prst="rect">
            <a:avLst/>
          </a:prstGeom>
        </p:spPr>
      </p:pic>
      <p:pic>
        <p:nvPicPr>
          <p:cNvPr id="20" name="图片 19" descr="图形用户界面, 文本, 应用程序&#10;&#10;描述已自动生成">
            <a:extLst>
              <a:ext uri="{FF2B5EF4-FFF2-40B4-BE49-F238E27FC236}">
                <a16:creationId xmlns:a16="http://schemas.microsoft.com/office/drawing/2014/main" id="{F802CCD0-B637-4311-A118-8D8080A10C81}"/>
              </a:ext>
            </a:extLst>
          </p:cNvPr>
          <p:cNvPicPr>
            <a:picLocks noChangeAspect="1"/>
          </p:cNvPicPr>
          <p:nvPr/>
        </p:nvPicPr>
        <p:blipFill>
          <a:blip r:embed="rId7"/>
          <a:stretch>
            <a:fillRect/>
          </a:stretch>
        </p:blipFill>
        <p:spPr>
          <a:xfrm>
            <a:off x="9093939" y="2667276"/>
            <a:ext cx="2259861" cy="1377964"/>
          </a:xfrm>
          <a:prstGeom prst="rect">
            <a:avLst/>
          </a:prstGeom>
        </p:spPr>
      </p:pic>
    </p:spTree>
    <p:extLst>
      <p:ext uri="{BB962C8B-B14F-4D97-AF65-F5344CB8AC3E}">
        <p14:creationId xmlns:p14="http://schemas.microsoft.com/office/powerpoint/2010/main" val="65310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7772F-BE0E-4407-91C0-65FB56BA2B4E}"/>
              </a:ext>
            </a:extLst>
          </p:cNvPr>
          <p:cNvSpPr>
            <a:spLocks noGrp="1"/>
          </p:cNvSpPr>
          <p:nvPr>
            <p:ph type="title"/>
          </p:nvPr>
        </p:nvSpPr>
        <p:spPr/>
        <p:txBody>
          <a:bodyPr>
            <a:normAutofit/>
          </a:bodyPr>
          <a:lstStyle/>
          <a:p>
            <a:r>
              <a:rPr lang="en-US" altLang="zh-CN" sz="2400" dirty="0">
                <a:latin typeface="Arial Black" panose="020B0A04020102020204" pitchFamily="34" charset="0"/>
              </a:rPr>
              <a:t>Software In The Loop Simulation with Gazebo</a:t>
            </a:r>
            <a:endParaRPr lang="en-US" sz="2400" dirty="0">
              <a:latin typeface="Arial Black" panose="020B0A04020102020204" pitchFamily="34" charset="0"/>
            </a:endParaRPr>
          </a:p>
        </p:txBody>
      </p:sp>
      <p:sp>
        <p:nvSpPr>
          <p:cNvPr id="3" name="内容占位符 2">
            <a:extLst>
              <a:ext uri="{FF2B5EF4-FFF2-40B4-BE49-F238E27FC236}">
                <a16:creationId xmlns:a16="http://schemas.microsoft.com/office/drawing/2014/main" id="{D2176DE7-13CE-45C1-9A4D-7A0C9CDFDF2C}"/>
              </a:ext>
            </a:extLst>
          </p:cNvPr>
          <p:cNvSpPr>
            <a:spLocks noGrp="1"/>
          </p:cNvSpPr>
          <p:nvPr>
            <p:ph idx="1"/>
          </p:nvPr>
        </p:nvSpPr>
        <p:spPr>
          <a:xfrm>
            <a:off x="838200" y="1476375"/>
            <a:ext cx="10515600" cy="2853348"/>
          </a:xfrm>
        </p:spPr>
        <p:txBody>
          <a:bodyPr>
            <a:normAutofit/>
          </a:bodyPr>
          <a:lstStyle/>
          <a:p>
            <a:r>
              <a:rPr lang="en-US" sz="1400" dirty="0">
                <a:latin typeface="Times New Roman" panose="02020603050405020304" pitchFamily="18" charset="0"/>
                <a:cs typeface="Times New Roman" panose="02020603050405020304" pitchFamily="18" charset="0"/>
              </a:rPr>
              <a:t>Wrote a gazebo plugin to control joint behavior.</a:t>
            </a:r>
          </a:p>
          <a:p>
            <a:pPr lvl="1"/>
            <a:r>
              <a:rPr lang="en-US" sz="1400" dirty="0">
                <a:latin typeface="Times New Roman" panose="02020603050405020304" pitchFamily="18" charset="0"/>
                <a:cs typeface="Times New Roman" panose="02020603050405020304" pitchFamily="18" charset="0"/>
              </a:rPr>
              <a:t>It is very similar to the </a:t>
            </a:r>
            <a:r>
              <a:rPr lang="en-US" sz="1400" dirty="0" err="1">
                <a:latin typeface="Times New Roman" panose="02020603050405020304" pitchFamily="18" charset="0"/>
                <a:cs typeface="Times New Roman" panose="02020603050405020304" pitchFamily="18" charset="0"/>
              </a:rPr>
              <a:t>ros_control_plugin</a:t>
            </a:r>
            <a:r>
              <a:rPr lang="en-US" sz="1400" dirty="0">
                <a:latin typeface="Times New Roman" panose="02020603050405020304" pitchFamily="18" charset="0"/>
                <a:cs typeface="Times New Roman" panose="02020603050405020304" pitchFamily="18" charset="0"/>
              </a:rPr>
              <a:t>, but is easier to use and works with </a:t>
            </a:r>
            <a:r>
              <a:rPr lang="en-US" sz="1400" dirty="0" err="1">
                <a:latin typeface="Times New Roman" panose="02020603050405020304" pitchFamily="18" charset="0"/>
                <a:cs typeface="Times New Roman" panose="02020603050405020304" pitchFamily="18" charset="0"/>
              </a:rPr>
              <a:t>sdf</a:t>
            </a:r>
            <a:r>
              <a:rPr lang="en-US" sz="1400" dirty="0">
                <a:latin typeface="Times New Roman" panose="02020603050405020304" pitchFamily="18" charset="0"/>
                <a:cs typeface="Times New Roman" panose="02020603050405020304" pitchFamily="18" charset="0"/>
              </a:rPr>
              <a:t> files.</a:t>
            </a:r>
          </a:p>
          <a:p>
            <a:pPr lvl="1"/>
            <a:r>
              <a:rPr lang="en-US" sz="1400" dirty="0">
                <a:latin typeface="Times New Roman" panose="02020603050405020304" pitchFamily="18" charset="0"/>
                <a:cs typeface="Times New Roman" panose="02020603050405020304" pitchFamily="18" charset="0"/>
              </a:rPr>
              <a:t>Listens to position or velocity commands in certain topics and apply PID control to targeted joints in gazebo.</a:t>
            </a:r>
          </a:p>
          <a:p>
            <a:r>
              <a:rPr lang="en-US" sz="1400" dirty="0">
                <a:latin typeface="Times New Roman" panose="02020603050405020304" pitchFamily="18" charset="0"/>
                <a:cs typeface="Times New Roman" panose="02020603050405020304" pitchFamily="18" charset="0"/>
              </a:rPr>
              <a:t>Added a custom </a:t>
            </a:r>
            <a:r>
              <a:rPr lang="en-US" sz="1400" dirty="0" err="1">
                <a:latin typeface="Times New Roman" panose="02020603050405020304" pitchFamily="18" charset="0"/>
                <a:cs typeface="Times New Roman" panose="02020603050405020304" pitchFamily="18" charset="0"/>
              </a:rPr>
              <a:t>Mavlink</a:t>
            </a:r>
            <a:r>
              <a:rPr lang="en-US" sz="1400" dirty="0">
                <a:latin typeface="Times New Roman" panose="02020603050405020304" pitchFamily="18" charset="0"/>
                <a:cs typeface="Times New Roman" panose="02020603050405020304" pitchFamily="18" charset="0"/>
              </a:rPr>
              <a:t> message and </a:t>
            </a:r>
            <a:r>
              <a:rPr lang="en-US" sz="1400" dirty="0" err="1">
                <a:latin typeface="Times New Roman" panose="02020603050405020304" pitchFamily="18" charset="0"/>
                <a:cs typeface="Times New Roman" panose="02020603050405020304" pitchFamily="18" charset="0"/>
              </a:rPr>
              <a:t>Mavros</a:t>
            </a:r>
            <a:r>
              <a:rPr lang="en-US" sz="1400" dirty="0">
                <a:latin typeface="Times New Roman" panose="02020603050405020304" pitchFamily="18" charset="0"/>
                <a:cs typeface="Times New Roman" panose="02020603050405020304" pitchFamily="18" charset="0"/>
              </a:rPr>
              <a:t> plugin to send out joint position command.</a:t>
            </a:r>
          </a:p>
          <a:p>
            <a:pPr lvl="1"/>
            <a:r>
              <a:rPr lang="en-US" sz="1400" dirty="0">
                <a:latin typeface="Times New Roman" panose="02020603050405020304" pitchFamily="18" charset="0"/>
                <a:cs typeface="Times New Roman" panose="02020603050405020304" pitchFamily="18" charset="0"/>
              </a:rPr>
              <a:t>Nothing complex, just following instructions and docs.</a:t>
            </a:r>
          </a:p>
          <a:p>
            <a:r>
              <a:rPr lang="en-US" sz="1400" dirty="0">
                <a:latin typeface="Times New Roman" panose="02020603050405020304" pitchFamily="18" charset="0"/>
                <a:cs typeface="Times New Roman" panose="02020603050405020304" pitchFamily="18" charset="0"/>
              </a:rPr>
              <a:t>We are now moving to ROS2 for real time data communication.</a:t>
            </a:r>
          </a:p>
          <a:p>
            <a:endParaRPr lang="en-US" sz="1800" dirty="0">
              <a:latin typeface="Times New Roman" panose="02020603050405020304" pitchFamily="18" charset="0"/>
              <a:cs typeface="Times New Roman" panose="02020603050405020304" pitchFamily="18" charset="0"/>
            </a:endParaRPr>
          </a:p>
        </p:txBody>
      </p:sp>
      <p:pic>
        <p:nvPicPr>
          <p:cNvPr id="9" name="图片 8" descr="图片包含 照片, 桌子, 蛋糕, 滑雪&#10;&#10;描述已自动生成">
            <a:extLst>
              <a:ext uri="{FF2B5EF4-FFF2-40B4-BE49-F238E27FC236}">
                <a16:creationId xmlns:a16="http://schemas.microsoft.com/office/drawing/2014/main" id="{D06E293F-3EE6-4EC9-9967-C35CEEA2110E}"/>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93963" y="4248662"/>
            <a:ext cx="4571638" cy="2428048"/>
          </a:xfrm>
          <a:prstGeom prst="rect">
            <a:avLst/>
          </a:prstGeom>
          <a:ln>
            <a:noFill/>
          </a:ln>
          <a:effectLst>
            <a:softEdge rad="112500"/>
          </a:effectLst>
        </p:spPr>
      </p:pic>
      <p:pic>
        <p:nvPicPr>
          <p:cNvPr id="11" name="图片 10" descr="电子设备的屏幕&#10;&#10;中度可信度描述已自动生成">
            <a:extLst>
              <a:ext uri="{FF2B5EF4-FFF2-40B4-BE49-F238E27FC236}">
                <a16:creationId xmlns:a16="http://schemas.microsoft.com/office/drawing/2014/main" id="{9BA25DF1-E860-4A7B-BAAD-8502417EDC6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803700" y="4329723"/>
            <a:ext cx="4121174" cy="1837205"/>
          </a:xfrm>
          <a:prstGeom prst="rect">
            <a:avLst/>
          </a:prstGeom>
          <a:ln>
            <a:noFill/>
          </a:ln>
          <a:effectLst>
            <a:softEdge rad="112500"/>
          </a:effectLst>
        </p:spPr>
      </p:pic>
      <p:pic>
        <p:nvPicPr>
          <p:cNvPr id="13" name="图片 12" descr="图示&#10;&#10;描述已自动生成">
            <a:extLst>
              <a:ext uri="{FF2B5EF4-FFF2-40B4-BE49-F238E27FC236}">
                <a16:creationId xmlns:a16="http://schemas.microsoft.com/office/drawing/2014/main" id="{6811FEDB-0C4A-40D2-BAA4-123F7DC63B08}"/>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8962973" y="4248662"/>
            <a:ext cx="2697546" cy="2428048"/>
          </a:xfrm>
          <a:prstGeom prst="rect">
            <a:avLst/>
          </a:prstGeom>
          <a:ln>
            <a:noFill/>
          </a:ln>
          <a:effectLst>
            <a:softEdge rad="112500"/>
          </a:effectLst>
        </p:spPr>
      </p:pic>
      <p:sp>
        <p:nvSpPr>
          <p:cNvPr id="14" name="文本框 13">
            <a:extLst>
              <a:ext uri="{FF2B5EF4-FFF2-40B4-BE49-F238E27FC236}">
                <a16:creationId xmlns:a16="http://schemas.microsoft.com/office/drawing/2014/main" id="{127E152F-4BC6-4834-8574-9BEA3092A59D}"/>
              </a:ext>
            </a:extLst>
          </p:cNvPr>
          <p:cNvSpPr txBox="1"/>
          <p:nvPr/>
        </p:nvSpPr>
        <p:spPr>
          <a:xfrm>
            <a:off x="4868985" y="6166928"/>
            <a:ext cx="3899877" cy="523220"/>
          </a:xfrm>
          <a:prstGeom prst="rect">
            <a:avLst/>
          </a:prstGeom>
          <a:noFill/>
        </p:spPr>
        <p:txBody>
          <a:bodyPr wrap="square" rtlCol="0">
            <a:spAutoFit/>
          </a:bodyPr>
          <a:lstStyle/>
          <a:p>
            <a:r>
              <a:rPr lang="en-US" altLang="zh-CN" sz="1400" dirty="0">
                <a:latin typeface="Times New Roman" panose="02020603050405020304" pitchFamily="18" charset="0"/>
                <a:cs typeface="Times New Roman" panose="02020603050405020304" pitchFamily="18" charset="0"/>
              </a:rPr>
              <a:t>Main structures are all made with carbon fiber. </a:t>
            </a:r>
          </a:p>
          <a:p>
            <a:r>
              <a:rPr lang="en-US" altLang="zh-CN" sz="1400" dirty="0">
                <a:latin typeface="Times New Roman" panose="02020603050405020304" pitchFamily="18" charset="0"/>
                <a:cs typeface="Times New Roman" panose="02020603050405020304" pitchFamily="18" charset="0"/>
              </a:rPr>
              <a:t>Bearing is used to ease rotation.</a:t>
            </a:r>
            <a:endParaRPr lang="zh-CN" alt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806018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风景">
  <a:themeElements>
    <a:clrScheme name="风景">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风景">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风景">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TM03457452[[fn=天体]]</Template>
  <TotalTime>1924</TotalTime>
  <Words>2872</Words>
  <Application>Microsoft Office PowerPoint</Application>
  <PresentationFormat>宽屏</PresentationFormat>
  <Paragraphs>335</Paragraphs>
  <Slides>26</Slides>
  <Notes>20</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26</vt:i4>
      </vt:variant>
    </vt:vector>
  </HeadingPairs>
  <TitlesOfParts>
    <vt:vector size="40" baseType="lpstr">
      <vt:lpstr>Braggadocio</vt:lpstr>
      <vt:lpstr>黑体</vt:lpstr>
      <vt:lpstr>Arial</vt:lpstr>
      <vt:lpstr>Arial Black</vt:lpstr>
      <vt:lpstr>Calibri</vt:lpstr>
      <vt:lpstr>Calibri Light</vt:lpstr>
      <vt:lpstr>Cambria Math</vt:lpstr>
      <vt:lpstr>Century Schoolbook</vt:lpstr>
      <vt:lpstr>Consolas</vt:lpstr>
      <vt:lpstr>Courier New</vt:lpstr>
      <vt:lpstr>Times New Roman</vt:lpstr>
      <vt:lpstr>Wingdings 2</vt:lpstr>
      <vt:lpstr>Office 主题​​</vt:lpstr>
      <vt:lpstr>风景</vt:lpstr>
      <vt:lpstr>Project Experience</vt:lpstr>
      <vt:lpstr>Omnidirectional Hexacopter Platform</vt:lpstr>
      <vt:lpstr>Controller Pipeline</vt:lpstr>
      <vt:lpstr>Controller Pipeline</vt:lpstr>
      <vt:lpstr>Control Allocation: Map Wrench To Actuator SP</vt:lpstr>
      <vt:lpstr>Control Allocation</vt:lpstr>
      <vt:lpstr>Control Allocation</vt:lpstr>
      <vt:lpstr>Control Allocation</vt:lpstr>
      <vt:lpstr>Software In The Loop Simulation with Gazebo</vt:lpstr>
      <vt:lpstr>Model Update (Nov 11)</vt:lpstr>
      <vt:lpstr>TODOs (Updated on Nov 11)</vt:lpstr>
      <vt:lpstr>Hexalink Jenga Manipulator</vt:lpstr>
      <vt:lpstr>HE Calibration: In a Nutshell</vt:lpstr>
      <vt:lpstr>HE Calibration: Essentially Solving The AX=XB Problem</vt:lpstr>
      <vt:lpstr>HE Calibration: Finding g_(3_i ) </vt:lpstr>
      <vt:lpstr>Jenga Detection: Blob Analysis</vt:lpstr>
      <vt:lpstr>Path Planning</vt:lpstr>
      <vt:lpstr>Trajectory Planning</vt:lpstr>
      <vt:lpstr>Autonomous Delivery Drone</vt:lpstr>
      <vt:lpstr>Some Technical Approaches</vt:lpstr>
      <vt:lpstr>Design and Control of A 3-Rotor VTOL UAV</vt:lpstr>
      <vt:lpstr>System Overview</vt:lpstr>
      <vt:lpstr>Some Naïve Math</vt:lpstr>
      <vt:lpstr>Wrapping Up</vt:lpstr>
      <vt:lpstr>Additional Info</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 Experience</dc:title>
  <dc:creator>刘越千</dc:creator>
  <cp:lastModifiedBy>刘 越千</cp:lastModifiedBy>
  <cp:revision>74</cp:revision>
  <dcterms:created xsi:type="dcterms:W3CDTF">2021-08-18T14:42:08Z</dcterms:created>
  <dcterms:modified xsi:type="dcterms:W3CDTF">2021-11-14T02:43:37Z</dcterms:modified>
</cp:coreProperties>
</file>

<file path=docProps/thumbnail.jpeg>
</file>